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62" r:id="rId5"/>
    <p:sldId id="264" r:id="rId6"/>
    <p:sldId id="263" r:id="rId7"/>
    <p:sldId id="258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7E2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022C90-6332-4DCB-80E1-5BCD8563E4E6}" v="8" dt="2023-03-20T17:27:07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i Metivier" userId="52ab7c57-6df0-42ff-b68c-71cc65fe0dc6" providerId="ADAL" clId="{42022C90-6332-4DCB-80E1-5BCD8563E4E6}"/>
    <pc:docChg chg="custSel addSld modSld sldOrd">
      <pc:chgData name="Geri Metivier" userId="52ab7c57-6df0-42ff-b68c-71cc65fe0dc6" providerId="ADAL" clId="{42022C90-6332-4DCB-80E1-5BCD8563E4E6}" dt="2023-03-20T17:27:37.087" v="236" actId="20577"/>
      <pc:docMkLst>
        <pc:docMk/>
      </pc:docMkLst>
      <pc:sldChg chg="ord">
        <pc:chgData name="Geri Metivier" userId="52ab7c57-6df0-42ff-b68c-71cc65fe0dc6" providerId="ADAL" clId="{42022C90-6332-4DCB-80E1-5BCD8563E4E6}" dt="2023-03-20T17:17:57.158" v="27"/>
        <pc:sldMkLst>
          <pc:docMk/>
          <pc:sldMk cId="604384046" sldId="257"/>
        </pc:sldMkLst>
      </pc:sldChg>
      <pc:sldChg chg="modSp mod">
        <pc:chgData name="Geri Metivier" userId="52ab7c57-6df0-42ff-b68c-71cc65fe0dc6" providerId="ADAL" clId="{42022C90-6332-4DCB-80E1-5BCD8563E4E6}" dt="2023-03-20T17:17:47.483" v="25" actId="1036"/>
        <pc:sldMkLst>
          <pc:docMk/>
          <pc:sldMk cId="1886118480" sldId="258"/>
        </pc:sldMkLst>
        <pc:spChg chg="mod">
          <ac:chgData name="Geri Metivier" userId="52ab7c57-6df0-42ff-b68c-71cc65fe0dc6" providerId="ADAL" clId="{42022C90-6332-4DCB-80E1-5BCD8563E4E6}" dt="2023-03-20T17:17:47.483" v="25" actId="1036"/>
          <ac:spMkLst>
            <pc:docMk/>
            <pc:sldMk cId="1886118480" sldId="258"/>
            <ac:spMk id="3" creationId="{83F1B35D-0DEB-7F55-2B51-8F1017756818}"/>
          </ac:spMkLst>
        </pc:spChg>
      </pc:sldChg>
      <pc:sldChg chg="ord">
        <pc:chgData name="Geri Metivier" userId="52ab7c57-6df0-42ff-b68c-71cc65fe0dc6" providerId="ADAL" clId="{42022C90-6332-4DCB-80E1-5BCD8563E4E6}" dt="2023-03-20T17:18:01.606" v="29"/>
        <pc:sldMkLst>
          <pc:docMk/>
          <pc:sldMk cId="1103323565" sldId="264"/>
        </pc:sldMkLst>
      </pc:sldChg>
      <pc:sldChg chg="addSp delSp modSp add mod">
        <pc:chgData name="Geri Metivier" userId="52ab7c57-6df0-42ff-b68c-71cc65fe0dc6" providerId="ADAL" clId="{42022C90-6332-4DCB-80E1-5BCD8563E4E6}" dt="2023-03-20T17:26:57.110" v="228" actId="164"/>
        <pc:sldMkLst>
          <pc:docMk/>
          <pc:sldMk cId="412344589" sldId="265"/>
        </pc:sldMkLst>
        <pc:spChg chg="mod">
          <ac:chgData name="Geri Metivier" userId="52ab7c57-6df0-42ff-b68c-71cc65fe0dc6" providerId="ADAL" clId="{42022C90-6332-4DCB-80E1-5BCD8563E4E6}" dt="2023-03-20T17:24:33.584" v="132" actId="20577"/>
          <ac:spMkLst>
            <pc:docMk/>
            <pc:sldMk cId="412344589" sldId="265"/>
            <ac:spMk id="3" creationId="{83F1B35D-0DEB-7F55-2B51-8F1017756818}"/>
          </ac:spMkLst>
        </pc:spChg>
        <pc:spChg chg="mod">
          <ac:chgData name="Geri Metivier" userId="52ab7c57-6df0-42ff-b68c-71cc65fe0dc6" providerId="ADAL" clId="{42022C90-6332-4DCB-80E1-5BCD8563E4E6}" dt="2023-03-20T17:18:55.953" v="53" actId="1076"/>
          <ac:spMkLst>
            <pc:docMk/>
            <pc:sldMk cId="412344589" sldId="265"/>
            <ac:spMk id="4" creationId="{E474640C-A20D-1D1F-1836-6248ACF8F720}"/>
          </ac:spMkLst>
        </pc:spChg>
        <pc:spChg chg="add mod">
          <ac:chgData name="Geri Metivier" userId="52ab7c57-6df0-42ff-b68c-71cc65fe0dc6" providerId="ADAL" clId="{42022C90-6332-4DCB-80E1-5BCD8563E4E6}" dt="2023-03-20T17:26:57.110" v="228" actId="164"/>
          <ac:spMkLst>
            <pc:docMk/>
            <pc:sldMk cId="412344589" sldId="265"/>
            <ac:spMk id="6" creationId="{DF38508D-80C9-BA06-FEDD-336B529A8756}"/>
          </ac:spMkLst>
        </pc:spChg>
        <pc:spChg chg="add mod">
          <ac:chgData name="Geri Metivier" userId="52ab7c57-6df0-42ff-b68c-71cc65fe0dc6" providerId="ADAL" clId="{42022C90-6332-4DCB-80E1-5BCD8563E4E6}" dt="2023-03-20T17:26:57.110" v="228" actId="164"/>
          <ac:spMkLst>
            <pc:docMk/>
            <pc:sldMk cId="412344589" sldId="265"/>
            <ac:spMk id="7" creationId="{F97539C5-FA08-21B5-02B9-922651B436FB}"/>
          </ac:spMkLst>
        </pc:spChg>
        <pc:spChg chg="add mod">
          <ac:chgData name="Geri Metivier" userId="52ab7c57-6df0-42ff-b68c-71cc65fe0dc6" providerId="ADAL" clId="{42022C90-6332-4DCB-80E1-5BCD8563E4E6}" dt="2023-03-20T17:26:57.110" v="228" actId="164"/>
          <ac:spMkLst>
            <pc:docMk/>
            <pc:sldMk cId="412344589" sldId="265"/>
            <ac:spMk id="8" creationId="{6C5667B5-5787-069E-7847-63A5894459D0}"/>
          </ac:spMkLst>
        </pc:spChg>
        <pc:spChg chg="add mod">
          <ac:chgData name="Geri Metivier" userId="52ab7c57-6df0-42ff-b68c-71cc65fe0dc6" providerId="ADAL" clId="{42022C90-6332-4DCB-80E1-5BCD8563E4E6}" dt="2023-03-20T17:26:57.110" v="228" actId="164"/>
          <ac:spMkLst>
            <pc:docMk/>
            <pc:sldMk cId="412344589" sldId="265"/>
            <ac:spMk id="9" creationId="{B07ABA53-FDCC-6FD7-2E3C-723BB3C026DA}"/>
          </ac:spMkLst>
        </pc:spChg>
        <pc:grpChg chg="add mod">
          <ac:chgData name="Geri Metivier" userId="52ab7c57-6df0-42ff-b68c-71cc65fe0dc6" providerId="ADAL" clId="{42022C90-6332-4DCB-80E1-5BCD8563E4E6}" dt="2023-03-20T17:26:57.110" v="228" actId="164"/>
          <ac:grpSpMkLst>
            <pc:docMk/>
            <pc:sldMk cId="412344589" sldId="265"/>
            <ac:grpSpMk id="10" creationId="{532C9B79-B0C7-24CB-537B-14B6975032B4}"/>
          </ac:grpSpMkLst>
        </pc:grpChg>
        <pc:picChg chg="add mod">
          <ac:chgData name="Geri Metivier" userId="52ab7c57-6df0-42ff-b68c-71cc65fe0dc6" providerId="ADAL" clId="{42022C90-6332-4DCB-80E1-5BCD8563E4E6}" dt="2023-03-20T17:26:57.110" v="228" actId="164"/>
          <ac:picMkLst>
            <pc:docMk/>
            <pc:sldMk cId="412344589" sldId="265"/>
            <ac:picMk id="2" creationId="{BD9214DC-9D4B-004B-639E-353343573597}"/>
          </ac:picMkLst>
        </pc:picChg>
        <pc:picChg chg="del">
          <ac:chgData name="Geri Metivier" userId="52ab7c57-6df0-42ff-b68c-71cc65fe0dc6" providerId="ADAL" clId="{42022C90-6332-4DCB-80E1-5BCD8563E4E6}" dt="2023-03-20T17:24:48.168" v="133" actId="478"/>
          <ac:picMkLst>
            <pc:docMk/>
            <pc:sldMk cId="412344589" sldId="265"/>
            <ac:picMk id="5" creationId="{2A8AF6DA-F8D0-AADC-2749-8AEC591FBA03}"/>
          </ac:picMkLst>
        </pc:picChg>
      </pc:sldChg>
      <pc:sldChg chg="addSp delSp modSp add mod">
        <pc:chgData name="Geri Metivier" userId="52ab7c57-6df0-42ff-b68c-71cc65fe0dc6" providerId="ADAL" clId="{42022C90-6332-4DCB-80E1-5BCD8563E4E6}" dt="2023-03-20T17:27:03.519" v="230"/>
        <pc:sldMkLst>
          <pc:docMk/>
          <pc:sldMk cId="1757791636" sldId="266"/>
        </pc:sldMkLst>
        <pc:spChg chg="mod">
          <ac:chgData name="Geri Metivier" userId="52ab7c57-6df0-42ff-b68c-71cc65fe0dc6" providerId="ADAL" clId="{42022C90-6332-4DCB-80E1-5BCD8563E4E6}" dt="2023-03-20T17:24:00.983" v="127" actId="21"/>
          <ac:spMkLst>
            <pc:docMk/>
            <pc:sldMk cId="1757791636" sldId="266"/>
            <ac:spMk id="3" creationId="{83F1B35D-0DEB-7F55-2B51-8F1017756818}"/>
          </ac:spMkLst>
        </pc:spChg>
        <pc:spChg chg="mod">
          <ac:chgData name="Geri Metivier" userId="52ab7c57-6df0-42ff-b68c-71cc65fe0dc6" providerId="ADAL" clId="{42022C90-6332-4DCB-80E1-5BCD8563E4E6}" dt="2023-03-20T17:24:23.570" v="131" actId="20577"/>
          <ac:spMkLst>
            <pc:docMk/>
            <pc:sldMk cId="1757791636" sldId="266"/>
            <ac:spMk id="4" creationId="{E474640C-A20D-1D1F-1836-6248ACF8F720}"/>
          </ac:spMkLst>
        </pc:spChg>
        <pc:spChg chg="mod">
          <ac:chgData name="Geri Metivier" userId="52ab7c57-6df0-42ff-b68c-71cc65fe0dc6" providerId="ADAL" clId="{42022C90-6332-4DCB-80E1-5BCD8563E4E6}" dt="2023-03-20T17:27:03.519" v="230"/>
          <ac:spMkLst>
            <pc:docMk/>
            <pc:sldMk cId="1757791636" sldId="266"/>
            <ac:spMk id="7" creationId="{2C89A3EB-79BB-7A62-162B-C598270CBD53}"/>
          </ac:spMkLst>
        </pc:spChg>
        <pc:spChg chg="mod">
          <ac:chgData name="Geri Metivier" userId="52ab7c57-6df0-42ff-b68c-71cc65fe0dc6" providerId="ADAL" clId="{42022C90-6332-4DCB-80E1-5BCD8563E4E6}" dt="2023-03-20T17:27:03.519" v="230"/>
          <ac:spMkLst>
            <pc:docMk/>
            <pc:sldMk cId="1757791636" sldId="266"/>
            <ac:spMk id="8" creationId="{C086D34C-B571-D4B6-8065-7F0675331A1A}"/>
          </ac:spMkLst>
        </pc:spChg>
        <pc:spChg chg="mod">
          <ac:chgData name="Geri Metivier" userId="52ab7c57-6df0-42ff-b68c-71cc65fe0dc6" providerId="ADAL" clId="{42022C90-6332-4DCB-80E1-5BCD8563E4E6}" dt="2023-03-20T17:27:03.519" v="230"/>
          <ac:spMkLst>
            <pc:docMk/>
            <pc:sldMk cId="1757791636" sldId="266"/>
            <ac:spMk id="9" creationId="{B9C75EE7-B3D7-B1DA-17B9-B915BA88ED95}"/>
          </ac:spMkLst>
        </pc:spChg>
        <pc:spChg chg="mod">
          <ac:chgData name="Geri Metivier" userId="52ab7c57-6df0-42ff-b68c-71cc65fe0dc6" providerId="ADAL" clId="{42022C90-6332-4DCB-80E1-5BCD8563E4E6}" dt="2023-03-20T17:27:03.519" v="230"/>
          <ac:spMkLst>
            <pc:docMk/>
            <pc:sldMk cId="1757791636" sldId="266"/>
            <ac:spMk id="10" creationId="{F84125F2-E471-6CA7-63A0-EB2B4BE71220}"/>
          </ac:spMkLst>
        </pc:spChg>
        <pc:grpChg chg="add mod">
          <ac:chgData name="Geri Metivier" userId="52ab7c57-6df0-42ff-b68c-71cc65fe0dc6" providerId="ADAL" clId="{42022C90-6332-4DCB-80E1-5BCD8563E4E6}" dt="2023-03-20T17:27:03.519" v="230"/>
          <ac:grpSpMkLst>
            <pc:docMk/>
            <pc:sldMk cId="1757791636" sldId="266"/>
            <ac:grpSpMk id="2" creationId="{4E58B6F3-D1DA-A2A6-51D0-1077055EFA6A}"/>
          </ac:grpSpMkLst>
        </pc:grpChg>
        <pc:picChg chg="del">
          <ac:chgData name="Geri Metivier" userId="52ab7c57-6df0-42ff-b68c-71cc65fe0dc6" providerId="ADAL" clId="{42022C90-6332-4DCB-80E1-5BCD8563E4E6}" dt="2023-03-20T17:27:02.724" v="229" actId="478"/>
          <ac:picMkLst>
            <pc:docMk/>
            <pc:sldMk cId="1757791636" sldId="266"/>
            <ac:picMk id="5" creationId="{2A8AF6DA-F8D0-AADC-2749-8AEC591FBA03}"/>
          </ac:picMkLst>
        </pc:picChg>
        <pc:picChg chg="mod">
          <ac:chgData name="Geri Metivier" userId="52ab7c57-6df0-42ff-b68c-71cc65fe0dc6" providerId="ADAL" clId="{42022C90-6332-4DCB-80E1-5BCD8563E4E6}" dt="2023-03-20T17:27:03.519" v="230"/>
          <ac:picMkLst>
            <pc:docMk/>
            <pc:sldMk cId="1757791636" sldId="266"/>
            <ac:picMk id="6" creationId="{CABAFB37-17FA-0F88-DFDF-D42FB46A9CD8}"/>
          </ac:picMkLst>
        </pc:picChg>
      </pc:sldChg>
      <pc:sldChg chg="addSp delSp modSp add mod">
        <pc:chgData name="Geri Metivier" userId="52ab7c57-6df0-42ff-b68c-71cc65fe0dc6" providerId="ADAL" clId="{42022C90-6332-4DCB-80E1-5BCD8563E4E6}" dt="2023-03-20T17:27:37.087" v="236" actId="20577"/>
        <pc:sldMkLst>
          <pc:docMk/>
          <pc:sldMk cId="462638388" sldId="267"/>
        </pc:sldMkLst>
        <pc:spChg chg="mod">
          <ac:chgData name="Geri Metivier" userId="52ab7c57-6df0-42ff-b68c-71cc65fe0dc6" providerId="ADAL" clId="{42022C90-6332-4DCB-80E1-5BCD8563E4E6}" dt="2023-03-20T17:27:37.087" v="236" actId="20577"/>
          <ac:spMkLst>
            <pc:docMk/>
            <pc:sldMk cId="462638388" sldId="267"/>
            <ac:spMk id="3" creationId="{83F1B35D-0DEB-7F55-2B51-8F1017756818}"/>
          </ac:spMkLst>
        </pc:spChg>
        <pc:spChg chg="mod">
          <ac:chgData name="Geri Metivier" userId="52ab7c57-6df0-42ff-b68c-71cc65fe0dc6" providerId="ADAL" clId="{42022C90-6332-4DCB-80E1-5BCD8563E4E6}" dt="2023-03-20T17:24:16.429" v="130" actId="20577"/>
          <ac:spMkLst>
            <pc:docMk/>
            <pc:sldMk cId="462638388" sldId="267"/>
            <ac:spMk id="4" creationId="{E474640C-A20D-1D1F-1836-6248ACF8F720}"/>
          </ac:spMkLst>
        </pc:spChg>
        <pc:spChg chg="mod">
          <ac:chgData name="Geri Metivier" userId="52ab7c57-6df0-42ff-b68c-71cc65fe0dc6" providerId="ADAL" clId="{42022C90-6332-4DCB-80E1-5BCD8563E4E6}" dt="2023-03-20T17:27:07.494" v="232"/>
          <ac:spMkLst>
            <pc:docMk/>
            <pc:sldMk cId="462638388" sldId="267"/>
            <ac:spMk id="7" creationId="{95FDCE0A-891B-AFF0-5C4A-D19A10AA7186}"/>
          </ac:spMkLst>
        </pc:spChg>
        <pc:spChg chg="mod">
          <ac:chgData name="Geri Metivier" userId="52ab7c57-6df0-42ff-b68c-71cc65fe0dc6" providerId="ADAL" clId="{42022C90-6332-4DCB-80E1-5BCD8563E4E6}" dt="2023-03-20T17:27:07.494" v="232"/>
          <ac:spMkLst>
            <pc:docMk/>
            <pc:sldMk cId="462638388" sldId="267"/>
            <ac:spMk id="8" creationId="{60F9ED6F-ADA1-CFDC-54D1-CE05CEC7BBFA}"/>
          </ac:spMkLst>
        </pc:spChg>
        <pc:spChg chg="mod">
          <ac:chgData name="Geri Metivier" userId="52ab7c57-6df0-42ff-b68c-71cc65fe0dc6" providerId="ADAL" clId="{42022C90-6332-4DCB-80E1-5BCD8563E4E6}" dt="2023-03-20T17:27:07.494" v="232"/>
          <ac:spMkLst>
            <pc:docMk/>
            <pc:sldMk cId="462638388" sldId="267"/>
            <ac:spMk id="9" creationId="{BA235CA3-2C32-72ED-5741-C65771A38E5A}"/>
          </ac:spMkLst>
        </pc:spChg>
        <pc:spChg chg="mod">
          <ac:chgData name="Geri Metivier" userId="52ab7c57-6df0-42ff-b68c-71cc65fe0dc6" providerId="ADAL" clId="{42022C90-6332-4DCB-80E1-5BCD8563E4E6}" dt="2023-03-20T17:27:07.494" v="232"/>
          <ac:spMkLst>
            <pc:docMk/>
            <pc:sldMk cId="462638388" sldId="267"/>
            <ac:spMk id="10" creationId="{00341AE6-4887-580D-2119-B0DCE16477FA}"/>
          </ac:spMkLst>
        </pc:spChg>
        <pc:grpChg chg="add mod">
          <ac:chgData name="Geri Metivier" userId="52ab7c57-6df0-42ff-b68c-71cc65fe0dc6" providerId="ADAL" clId="{42022C90-6332-4DCB-80E1-5BCD8563E4E6}" dt="2023-03-20T17:27:07.494" v="232"/>
          <ac:grpSpMkLst>
            <pc:docMk/>
            <pc:sldMk cId="462638388" sldId="267"/>
            <ac:grpSpMk id="2" creationId="{D2223CC0-0A00-18C3-A5CC-172A48D3BB3E}"/>
          </ac:grpSpMkLst>
        </pc:grpChg>
        <pc:picChg chg="del">
          <ac:chgData name="Geri Metivier" userId="52ab7c57-6df0-42ff-b68c-71cc65fe0dc6" providerId="ADAL" clId="{42022C90-6332-4DCB-80E1-5BCD8563E4E6}" dt="2023-03-20T17:27:06.549" v="231" actId="478"/>
          <ac:picMkLst>
            <pc:docMk/>
            <pc:sldMk cId="462638388" sldId="267"/>
            <ac:picMk id="5" creationId="{2A8AF6DA-F8D0-AADC-2749-8AEC591FBA03}"/>
          </ac:picMkLst>
        </pc:picChg>
        <pc:picChg chg="mod">
          <ac:chgData name="Geri Metivier" userId="52ab7c57-6df0-42ff-b68c-71cc65fe0dc6" providerId="ADAL" clId="{42022C90-6332-4DCB-80E1-5BCD8563E4E6}" dt="2023-03-20T17:27:07.494" v="232"/>
          <ac:picMkLst>
            <pc:docMk/>
            <pc:sldMk cId="462638388" sldId="267"/>
            <ac:picMk id="6" creationId="{79459733-96F0-4AF9-4389-996BED6A8DF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545FB-5904-1912-EA1F-3A53F20B5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EF77B-58C8-F95E-6B64-6A5B92A00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8A779-672A-096E-3003-1638B930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8EE36-0211-B84E-33A4-68F388F7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CA756-25B5-ECF6-381A-7CC06188A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8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19BF-4E5B-F8DD-6297-89A034696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38391-073B-A1FF-9DCE-7CFE1F03C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51E38-FD6E-87D9-F2A3-E225187C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2B0F0-54A9-EA5C-FDEA-AA87607A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6C012-0FCC-BC81-2D7C-4207E102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58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A1AED1-DAEF-A048-7354-D349298B0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9A187-5806-769F-544A-4CD92D978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AF269-02D4-D9FA-86EB-A311B44D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B024-520F-1925-42B9-180713AB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3D6F3-AA15-F2F9-B9F8-7605AF68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D4777-DAA4-7D11-AB78-D3CD02EB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6614A-4785-0102-7268-A5E5230D4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E8E1E-7F57-2CD0-A8EF-00EF1457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129FB-5214-E446-4320-C6F584C9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9B3C3-E848-4809-3C62-BBD77FE47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27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9885-EF4B-A48C-C79A-27DEF9694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B88EE-E155-341D-9BCC-7E241D650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B5981-8ABE-9267-E00A-C1CEBDEE6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32A88-CE6D-3B34-FDE1-D47D23A1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54991-FC5B-F380-8AFA-A7534744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17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E86F-1727-365B-0086-FF2098536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ACAEC-16FE-4C75-DFDC-D2CCB7E8F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FB342-76E4-4329-E1A7-008704879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8A28A-FD4E-9139-1787-8202111B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8467D-F6C8-EE5A-65AF-A599F18D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336C6-1ECA-2FAF-EAEB-080F1228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25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9D17F-3D93-DA75-2327-7C819D4AF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00705-824B-F109-A941-8F762CD9F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7C0A2-4DB2-769B-EA23-A427B3697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A1BBC-F25E-FFDB-BBFC-D235111F3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5314F8-CD10-9402-A449-62EEAEE6D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FDC342-47C4-B62F-DB4D-97AA89BDC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E8D1D-145B-01D7-E894-1F2504D5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3295B-3E02-DB38-5335-E31AB1906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1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2C12A-6C06-6A1F-6EEA-2A7F1442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FF3291-5B3B-9CCD-7BE5-F3A86F2D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271A6-AA98-47E7-C384-CA86F272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F3382-DB42-4D4C-1E4C-3B5937CB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31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8A4EB-73D7-A78E-ABF9-E598856E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EBA247-BDF3-F2DE-45C3-01FF724D8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CC8DF-FAF3-0949-93E0-93BC1DA2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26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E99B-0423-8546-69E8-4AE0B6ABF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1CA8-A2D1-3AD3-7939-5B3B72F8B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010DB-4784-424F-055E-B560D5B83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A0A52-3BBA-8AFE-B5D8-1E85C2837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D417D-4C45-16DB-643F-CB3DCC8B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C9594-1D89-3E13-FC54-3397BE34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7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DB919-9DF6-2082-F1AA-E8656291B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13E17E-5D61-30C5-2B70-CD682DFFC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8A703-13F3-CE48-EAEC-9AE027226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96A13-0E8C-BEF2-4EFD-08F47E77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175F5-ABB4-350B-1D47-8BF5CE5E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3C69A-FCDC-EA30-3DA6-E94170A5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34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1BA70F-78CE-B695-9C25-5F93D66EC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A152F-DC69-300C-36B8-3B44E7D22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73EA7-28BC-B9F7-2743-9466AADE8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1766-768D-4116-B023-BB5B0D04688A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00CFC-78F4-CB67-2A23-9C583968A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5D553-257A-0367-77D2-0B3E561D9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1476-2DC4-45C5-B4E0-086500BEC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39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C540D-C76F-95F6-B2CA-02D16279FA67}"/>
              </a:ext>
            </a:extLst>
          </p:cNvPr>
          <p:cNvSpPr txBox="1"/>
          <p:nvPr/>
        </p:nvSpPr>
        <p:spPr>
          <a:xfrm>
            <a:off x="3714298" y="134803"/>
            <a:ext cx="3993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National Collaborative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A56DF-0503-4506-B292-361F98E48AB2}"/>
              </a:ext>
            </a:extLst>
          </p:cNvPr>
          <p:cNvSpPr txBox="1"/>
          <p:nvPr/>
        </p:nvSpPr>
        <p:spPr>
          <a:xfrm>
            <a:off x="311334" y="904232"/>
            <a:ext cx="11308359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9999"/>
                </a:solidFill>
              </a:rPr>
              <a:t>VISION:</a:t>
            </a:r>
            <a:r>
              <a:rPr lang="en-GB" sz="2800" dirty="0">
                <a:solidFill>
                  <a:srgbClr val="009999"/>
                </a:solidFill>
              </a:rPr>
              <a:t> </a:t>
            </a:r>
          </a:p>
          <a:p>
            <a:r>
              <a:rPr lang="en-GB" sz="2800" dirty="0">
                <a:solidFill>
                  <a:srgbClr val="002060"/>
                </a:solidFill>
              </a:rPr>
              <a:t>to integrate human rights into drug and alcohol policy development, implementation, monitoring, and evaluation leading to better outcomes for people affected by problem substance use.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3D814B-081A-C8DF-8E6F-752FD84D08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9" t="13724" r="1739" b="10441"/>
          <a:stretch/>
        </p:blipFill>
        <p:spPr>
          <a:xfrm>
            <a:off x="3256384" y="4917232"/>
            <a:ext cx="5868955" cy="19407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9D6FA3-73B0-A45D-C029-AF5FA7123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7184" y="3087309"/>
            <a:ext cx="1219200" cy="1219200"/>
          </a:xfrm>
          <a:prstGeom prst="rect">
            <a:avLst/>
          </a:prstGeom>
        </p:spPr>
      </p:pic>
      <p:pic>
        <p:nvPicPr>
          <p:cNvPr id="1026" name="Picture 2" descr="Legal document">
            <a:extLst>
              <a:ext uri="{FF2B5EF4-FFF2-40B4-BE49-F238E27FC236}">
                <a16:creationId xmlns:a16="http://schemas.microsoft.com/office/drawing/2014/main" id="{8315E51F-AE8C-64E2-9BCB-AEFA85723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436" y="303132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A4E3FB-695A-501E-81B5-CF073951BF15}"/>
              </a:ext>
            </a:extLst>
          </p:cNvPr>
          <p:cNvSpPr txBox="1"/>
          <p:nvPr/>
        </p:nvSpPr>
        <p:spPr>
          <a:xfrm>
            <a:off x="311334" y="4322102"/>
            <a:ext cx="33837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9999"/>
                </a:solidFill>
              </a:rPr>
              <a:t>National Care Service</a:t>
            </a:r>
            <a:endParaRPr lang="en-GB" sz="2800" dirty="0">
              <a:solidFill>
                <a:srgbClr val="009999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C3D667-5F87-D6A3-61DA-F5FA2A42F2EC}"/>
              </a:ext>
            </a:extLst>
          </p:cNvPr>
          <p:cNvSpPr txBox="1"/>
          <p:nvPr/>
        </p:nvSpPr>
        <p:spPr>
          <a:xfrm>
            <a:off x="8901490" y="4377381"/>
            <a:ext cx="33837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9999"/>
                </a:solidFill>
              </a:rPr>
              <a:t>Human Rights Bill</a:t>
            </a:r>
            <a:endParaRPr lang="en-GB" sz="280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1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F1B35D-0DEB-7F55-2B51-8F1017756818}"/>
              </a:ext>
            </a:extLst>
          </p:cNvPr>
          <p:cNvSpPr txBox="1"/>
          <p:nvPr/>
        </p:nvSpPr>
        <p:spPr>
          <a:xfrm>
            <a:off x="266619" y="975456"/>
            <a:ext cx="11693595" cy="4087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endParaRPr lang="en-GB" dirty="0">
              <a:solidFill>
                <a:srgbClr val="002060"/>
              </a:solidFill>
            </a:endParaRPr>
          </a:p>
          <a:p>
            <a:pPr lvl="0">
              <a:lnSpc>
                <a:spcPct val="105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4. Are health goods, services and facilities related to problem substance use delivered in a way that counters stigma and recognises the inherent dignity of every human person? If not, what are the issues, and what needs to change? 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5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05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5. Are health goods, services and facilities related to problem </a:t>
            </a:r>
            <a:r>
              <a:rPr lang="en-GB" sz="18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substance use designed</a:t>
            </a: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implemented and assessed in a way that ensures those most affected are able to participate meaningfully (have their views heard and taken into account)? If not, what are the issues, and what needs to change?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5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05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6. When the above rights are breached, are people affected by problem substance use able to effectively challenge practices that breach these rights, and secure a remedy? If not, what are the issues, and what needs to change? 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5000"/>
              </a:lnSpc>
            </a:pPr>
            <a:r>
              <a:rPr lang="en-GB" sz="1800" b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74640C-A20D-1D1F-1836-6248ACF8F720}"/>
              </a:ext>
            </a:extLst>
          </p:cNvPr>
          <p:cNvSpPr txBox="1"/>
          <p:nvPr/>
        </p:nvSpPr>
        <p:spPr>
          <a:xfrm>
            <a:off x="342309" y="452898"/>
            <a:ext cx="55215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From a families’ perspective,</a:t>
            </a:r>
            <a:endParaRPr lang="en-GB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223CC0-0A00-18C3-A5CC-172A48D3BB3E}"/>
              </a:ext>
            </a:extLst>
          </p:cNvPr>
          <p:cNvGrpSpPr/>
          <p:nvPr/>
        </p:nvGrpSpPr>
        <p:grpSpPr>
          <a:xfrm>
            <a:off x="3256384" y="4917232"/>
            <a:ext cx="5868955" cy="1940768"/>
            <a:chOff x="3256384" y="4917232"/>
            <a:chExt cx="5868955" cy="194076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9459733-96F0-4AF9-4389-996BED6A8D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789" t="13724" r="1739" b="10441"/>
            <a:stretch/>
          </p:blipFill>
          <p:spPr>
            <a:xfrm>
              <a:off x="3256384" y="4917232"/>
              <a:ext cx="5868955" cy="1940768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FDCE0A-891B-AFF0-5C4A-D19A10AA7186}"/>
                </a:ext>
              </a:extLst>
            </p:cNvPr>
            <p:cNvSpPr txBox="1"/>
            <p:nvPr/>
          </p:nvSpPr>
          <p:spPr>
            <a:xfrm>
              <a:off x="3461657" y="5794310"/>
              <a:ext cx="1244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Availability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0F9ED6F-ADA1-CFDC-54D1-CE05CEC7BBFA}"/>
                </a:ext>
              </a:extLst>
            </p:cNvPr>
            <p:cNvSpPr txBox="1"/>
            <p:nvPr/>
          </p:nvSpPr>
          <p:spPr>
            <a:xfrm>
              <a:off x="4869823" y="5919719"/>
              <a:ext cx="1351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Accessibility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A235CA3-2C32-72ED-5741-C65771A38E5A}"/>
                </a:ext>
              </a:extLst>
            </p:cNvPr>
            <p:cNvSpPr txBox="1"/>
            <p:nvPr/>
          </p:nvSpPr>
          <p:spPr>
            <a:xfrm>
              <a:off x="5843805" y="5365721"/>
              <a:ext cx="14270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Acceptability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0341AE6-4887-580D-2119-B0DCE16477FA}"/>
                </a:ext>
              </a:extLst>
            </p:cNvPr>
            <p:cNvSpPr txBox="1"/>
            <p:nvPr/>
          </p:nvSpPr>
          <p:spPr>
            <a:xfrm>
              <a:off x="7527452" y="5735053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Quality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263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737D93-E454-9ED5-7442-0F94413FF8E9}"/>
              </a:ext>
            </a:extLst>
          </p:cNvPr>
          <p:cNvSpPr txBox="1"/>
          <p:nvPr/>
        </p:nvSpPr>
        <p:spPr>
          <a:xfrm>
            <a:off x="312490" y="192838"/>
            <a:ext cx="60946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A7E2"/>
                </a:solidFill>
              </a:rPr>
              <a:t>Purpose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707784-2A47-2D29-D7C1-ABE3BCBC71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326"/>
          <a:stretch/>
        </p:blipFill>
        <p:spPr>
          <a:xfrm>
            <a:off x="9697673" y="192838"/>
            <a:ext cx="2262938" cy="17271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E33EBD-7803-E79A-BD37-1C63899E6C92}"/>
              </a:ext>
            </a:extLst>
          </p:cNvPr>
          <p:cNvSpPr txBox="1"/>
          <p:nvPr/>
        </p:nvSpPr>
        <p:spPr>
          <a:xfrm>
            <a:off x="311334" y="2080978"/>
            <a:ext cx="1145447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1. To empower people affected by problem substance use to enable their voices – and, critically, their rights - to be acted upon in policy and decision-making concerning the design, delivery and regulation of drug and alcohol services at a national level.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47872C-062D-A04F-C852-C672E8DD3C3E}"/>
              </a:ext>
            </a:extLst>
          </p:cNvPr>
          <p:cNvSpPr txBox="1"/>
          <p:nvPr/>
        </p:nvSpPr>
        <p:spPr>
          <a:xfrm>
            <a:off x="311334" y="4593842"/>
            <a:ext cx="1139130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2. To set out how the rights to be included in the forthcoming Human Rights Bill can be effectively implemented to improve the lives of people affected by problem substance use.</a:t>
            </a:r>
          </a:p>
        </p:txBody>
      </p:sp>
    </p:spTree>
    <p:extLst>
      <p:ext uri="{BB962C8B-B14F-4D97-AF65-F5344CB8AC3E}">
        <p14:creationId xmlns:p14="http://schemas.microsoft.com/office/powerpoint/2010/main" val="39127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C7DAD3D-1DD7-0E5F-78B3-93CB46016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36" r="7124" b="1351"/>
          <a:stretch/>
        </p:blipFill>
        <p:spPr>
          <a:xfrm>
            <a:off x="2728341" y="1693239"/>
            <a:ext cx="7096794" cy="51647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3E8475-6E59-B09B-950A-E92468BBC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13712">
            <a:off x="9828790" y="345095"/>
            <a:ext cx="1886702" cy="26589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1626FD-C63F-D380-AF57-2485DD7003BE}"/>
              </a:ext>
            </a:extLst>
          </p:cNvPr>
          <p:cNvSpPr txBox="1"/>
          <p:nvPr/>
        </p:nvSpPr>
        <p:spPr>
          <a:xfrm>
            <a:off x="349374" y="1011623"/>
            <a:ext cx="2923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Charter of Rights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872ECF-C9D3-243A-5BD9-D1EB03588724}"/>
              </a:ext>
            </a:extLst>
          </p:cNvPr>
          <p:cNvSpPr txBox="1"/>
          <p:nvPr/>
        </p:nvSpPr>
        <p:spPr>
          <a:xfrm>
            <a:off x="347300" y="1674576"/>
            <a:ext cx="3011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Using FAIR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9C6D20-4A4C-F839-FDF3-A1F10C22CCF2}"/>
              </a:ext>
            </a:extLst>
          </p:cNvPr>
          <p:cNvSpPr txBox="1"/>
          <p:nvPr/>
        </p:nvSpPr>
        <p:spPr>
          <a:xfrm>
            <a:off x="4267875" y="146659"/>
            <a:ext cx="2529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The Roadmap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20EA19-403D-D146-BB4B-53FD77FF5667}"/>
              </a:ext>
            </a:extLst>
          </p:cNvPr>
          <p:cNvSpPr/>
          <p:nvPr/>
        </p:nvSpPr>
        <p:spPr>
          <a:xfrm>
            <a:off x="4872475" y="1674576"/>
            <a:ext cx="2744805" cy="20296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8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0A7766-C6C8-C2C3-CE44-A08C71AFB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636" y="542870"/>
            <a:ext cx="8938727" cy="554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9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2948B5-6F6F-6AC0-C6C3-A278E0154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824" y="524208"/>
            <a:ext cx="9270352" cy="554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2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9BC480-A806-F271-3784-45D46502F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297" y="461979"/>
            <a:ext cx="8901405" cy="576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5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8AF6DA-F8D0-AADC-2749-8AEC591FBA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44"/>
          <a:stretch/>
        </p:blipFill>
        <p:spPr>
          <a:xfrm>
            <a:off x="3268067" y="4489328"/>
            <a:ext cx="5875219" cy="2368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F1B35D-0DEB-7F55-2B51-8F1017756818}"/>
              </a:ext>
            </a:extLst>
          </p:cNvPr>
          <p:cNvSpPr txBox="1"/>
          <p:nvPr/>
        </p:nvSpPr>
        <p:spPr>
          <a:xfrm>
            <a:off x="266619" y="975456"/>
            <a:ext cx="1169359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en-GB" dirty="0">
              <a:solidFill>
                <a:srgbClr val="002060"/>
              </a:solidFill>
            </a:endParaRPr>
          </a:p>
          <a:p>
            <a:pPr marL="342900" lvl="0" indent="-342900">
              <a:buAutoNum type="arabicPeriod"/>
            </a:pPr>
            <a:r>
              <a:rPr lang="en-GB" b="1" dirty="0">
                <a:solidFill>
                  <a:srgbClr val="002060"/>
                </a:solidFill>
              </a:rPr>
              <a:t>The right to health</a:t>
            </a:r>
            <a:r>
              <a:rPr lang="en-GB" dirty="0">
                <a:solidFill>
                  <a:srgbClr val="002060"/>
                </a:solidFill>
              </a:rPr>
              <a:t> (specifically healthcare) + right to life, right not to be subject to degrading treatment</a:t>
            </a:r>
          </a:p>
          <a:p>
            <a:pPr lvl="0"/>
            <a:r>
              <a:rPr lang="en-GB" dirty="0">
                <a:solidFill>
                  <a:srgbClr val="002060"/>
                </a:solidFill>
              </a:rPr>
              <a:t> </a:t>
            </a:r>
          </a:p>
          <a:p>
            <a:pPr lvl="0"/>
            <a:r>
              <a:rPr lang="en-GB" b="1" dirty="0">
                <a:solidFill>
                  <a:srgbClr val="002060"/>
                </a:solidFill>
              </a:rPr>
              <a:t>2. The right to health</a:t>
            </a:r>
            <a:r>
              <a:rPr lang="en-GB" dirty="0">
                <a:solidFill>
                  <a:srgbClr val="002060"/>
                </a:solidFill>
              </a:rPr>
              <a:t> (social determinants) + right to adequate standard of living </a:t>
            </a:r>
          </a:p>
          <a:p>
            <a:pPr lvl="0"/>
            <a:endParaRPr lang="en-GB" dirty="0">
              <a:solidFill>
                <a:srgbClr val="002060"/>
              </a:solidFill>
            </a:endParaRPr>
          </a:p>
          <a:p>
            <a:pPr lvl="0"/>
            <a:r>
              <a:rPr lang="en-GB" b="1" dirty="0">
                <a:solidFill>
                  <a:srgbClr val="002060"/>
                </a:solidFill>
              </a:rPr>
              <a:t>3. The right to participation</a:t>
            </a:r>
            <a:r>
              <a:rPr lang="en-GB" dirty="0">
                <a:solidFill>
                  <a:srgbClr val="002060"/>
                </a:solidFill>
              </a:rPr>
              <a:t> </a:t>
            </a:r>
          </a:p>
          <a:p>
            <a:pPr lvl="0"/>
            <a:endParaRPr lang="en-GB" dirty="0">
              <a:solidFill>
                <a:srgbClr val="002060"/>
              </a:solidFill>
            </a:endParaRPr>
          </a:p>
          <a:p>
            <a:pPr lvl="0"/>
            <a:r>
              <a:rPr lang="en-GB" b="1" dirty="0">
                <a:solidFill>
                  <a:srgbClr val="002060"/>
                </a:solidFill>
              </a:rPr>
              <a:t>4. The right to private and family life </a:t>
            </a:r>
          </a:p>
          <a:p>
            <a:pPr lvl="0"/>
            <a:endParaRPr lang="en-GB" dirty="0">
              <a:solidFill>
                <a:srgbClr val="002060"/>
              </a:solidFill>
            </a:endParaRPr>
          </a:p>
          <a:p>
            <a:pPr lvl="0"/>
            <a:r>
              <a:rPr lang="en-GB" b="1" dirty="0">
                <a:solidFill>
                  <a:srgbClr val="002060"/>
                </a:solidFill>
              </a:rPr>
              <a:t>5. Criminal justice rights</a:t>
            </a:r>
            <a:r>
              <a:rPr lang="en-GB" dirty="0">
                <a:solidFill>
                  <a:srgbClr val="002060"/>
                </a:solidFill>
              </a:rPr>
              <a:t> + Right to life, right not to be subject to degrading treatment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74640C-A20D-1D1F-1836-6248ACF8F720}"/>
              </a:ext>
            </a:extLst>
          </p:cNvPr>
          <p:cNvSpPr txBox="1"/>
          <p:nvPr/>
        </p:nvSpPr>
        <p:spPr>
          <a:xfrm>
            <a:off x="1307044" y="184450"/>
            <a:ext cx="93369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Evidence gathering around barriers to realising rights</a:t>
            </a:r>
            <a:endParaRPr lang="en-GB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11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F1B35D-0DEB-7F55-2B51-8F1017756818}"/>
              </a:ext>
            </a:extLst>
          </p:cNvPr>
          <p:cNvSpPr txBox="1"/>
          <p:nvPr/>
        </p:nvSpPr>
        <p:spPr>
          <a:xfrm>
            <a:off x="266619" y="975456"/>
            <a:ext cx="11693595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right to the highest attainable standard of physical and mental health means that drugs and alcohol services need to be designed, delivered and regulated to ensure….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Availability – e.g. choice of service in sufficient quantity and adequately funded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Accessibility – e.g.  services are geographically and financially accessible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Acceptability – e.g. services are person-centred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Quality – e.g. services are evidence-based and trauma informed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74640C-A20D-1D1F-1836-6248ACF8F720}"/>
              </a:ext>
            </a:extLst>
          </p:cNvPr>
          <p:cNvSpPr txBox="1"/>
          <p:nvPr/>
        </p:nvSpPr>
        <p:spPr>
          <a:xfrm>
            <a:off x="3614017" y="259951"/>
            <a:ext cx="36256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right to health</a:t>
            </a:r>
            <a:endParaRPr lang="en-GB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2C9B79-B0C7-24CB-537B-14B6975032B4}"/>
              </a:ext>
            </a:extLst>
          </p:cNvPr>
          <p:cNvGrpSpPr/>
          <p:nvPr/>
        </p:nvGrpSpPr>
        <p:grpSpPr>
          <a:xfrm>
            <a:off x="3256384" y="4917232"/>
            <a:ext cx="5868955" cy="1940768"/>
            <a:chOff x="3256384" y="4917232"/>
            <a:chExt cx="5868955" cy="194076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D9214DC-9D4B-004B-639E-3533435735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789" t="13724" r="1739" b="10441"/>
            <a:stretch/>
          </p:blipFill>
          <p:spPr>
            <a:xfrm>
              <a:off x="3256384" y="4917232"/>
              <a:ext cx="5868955" cy="19407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38508D-80C9-BA06-FEDD-336B529A8756}"/>
                </a:ext>
              </a:extLst>
            </p:cNvPr>
            <p:cNvSpPr txBox="1"/>
            <p:nvPr/>
          </p:nvSpPr>
          <p:spPr>
            <a:xfrm>
              <a:off x="3461657" y="5794310"/>
              <a:ext cx="1244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Availability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7539C5-FA08-21B5-02B9-922651B436FB}"/>
                </a:ext>
              </a:extLst>
            </p:cNvPr>
            <p:cNvSpPr txBox="1"/>
            <p:nvPr/>
          </p:nvSpPr>
          <p:spPr>
            <a:xfrm>
              <a:off x="4869823" y="5919719"/>
              <a:ext cx="1351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Accessibility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C5667B5-5787-069E-7847-63A5894459D0}"/>
                </a:ext>
              </a:extLst>
            </p:cNvPr>
            <p:cNvSpPr txBox="1"/>
            <p:nvPr/>
          </p:nvSpPr>
          <p:spPr>
            <a:xfrm>
              <a:off x="5843805" y="5365721"/>
              <a:ext cx="14270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Acceptability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7ABA53-FDCC-6FD7-2E3C-723BB3C026DA}"/>
                </a:ext>
              </a:extLst>
            </p:cNvPr>
            <p:cNvSpPr txBox="1"/>
            <p:nvPr/>
          </p:nvSpPr>
          <p:spPr>
            <a:xfrm>
              <a:off x="7527452" y="5735053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Quality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344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F1B35D-0DEB-7F55-2B51-8F1017756818}"/>
              </a:ext>
            </a:extLst>
          </p:cNvPr>
          <p:cNvSpPr txBox="1"/>
          <p:nvPr/>
        </p:nvSpPr>
        <p:spPr>
          <a:xfrm>
            <a:off x="266619" y="975456"/>
            <a:ext cx="11693595" cy="3111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endParaRPr lang="en-GB" dirty="0">
              <a:solidFill>
                <a:srgbClr val="002060"/>
              </a:solidFill>
            </a:endParaRPr>
          </a:p>
          <a:p>
            <a:pPr lvl="0" fontAlgn="base">
              <a:lnSpc>
                <a:spcPct val="105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1. Is the right to health fulfilled for people affected by problem substance use in Scotland? In terms of Availability, Accessibility, Acceptability, and Quality. 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fontAlgn="base">
              <a:lnSpc>
                <a:spcPct val="105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fontAlgn="base">
              <a:lnSpc>
                <a:spcPct val="105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2. If not, in what specific ways is this right not fulfilled for people affected by problem substance use in Scotland? 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fontAlgn="base">
              <a:lnSpc>
                <a:spcPct val="105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fontAlgn="base">
              <a:lnSpc>
                <a:spcPct val="105000"/>
              </a:lnSpc>
            </a:pPr>
            <a:r>
              <a:rPr lang="en-GB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 What must change (in law, policy or practice) for this right to be fulfilled for people affected by problem substance use in Scotland?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5000"/>
              </a:lnSpc>
            </a:pPr>
            <a:r>
              <a:rPr lang="en-GB" sz="1800" b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74640C-A20D-1D1F-1836-6248ACF8F720}"/>
              </a:ext>
            </a:extLst>
          </p:cNvPr>
          <p:cNvSpPr txBox="1"/>
          <p:nvPr/>
        </p:nvSpPr>
        <p:spPr>
          <a:xfrm>
            <a:off x="342309" y="452898"/>
            <a:ext cx="55215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From a families’ perspective,</a:t>
            </a:r>
            <a:endParaRPr lang="en-GB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E58B6F3-D1DA-A2A6-51D0-1077055EFA6A}"/>
              </a:ext>
            </a:extLst>
          </p:cNvPr>
          <p:cNvGrpSpPr/>
          <p:nvPr/>
        </p:nvGrpSpPr>
        <p:grpSpPr>
          <a:xfrm>
            <a:off x="3256384" y="4917232"/>
            <a:ext cx="5868955" cy="1940768"/>
            <a:chOff x="3256384" y="4917232"/>
            <a:chExt cx="5868955" cy="194076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ABAFB37-17FA-0F88-DFDF-D42FB46A9C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789" t="13724" r="1739" b="10441"/>
            <a:stretch/>
          </p:blipFill>
          <p:spPr>
            <a:xfrm>
              <a:off x="3256384" y="4917232"/>
              <a:ext cx="5868955" cy="1940768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9A3EB-79BB-7A62-162B-C598270CBD53}"/>
                </a:ext>
              </a:extLst>
            </p:cNvPr>
            <p:cNvSpPr txBox="1"/>
            <p:nvPr/>
          </p:nvSpPr>
          <p:spPr>
            <a:xfrm>
              <a:off x="3461657" y="5794310"/>
              <a:ext cx="1244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Availability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086D34C-B571-D4B6-8065-7F0675331A1A}"/>
                </a:ext>
              </a:extLst>
            </p:cNvPr>
            <p:cNvSpPr txBox="1"/>
            <p:nvPr/>
          </p:nvSpPr>
          <p:spPr>
            <a:xfrm>
              <a:off x="4869823" y="5919719"/>
              <a:ext cx="1351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Accessibility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9C75EE7-B3D7-B1DA-17B9-B915BA88ED95}"/>
                </a:ext>
              </a:extLst>
            </p:cNvPr>
            <p:cNvSpPr txBox="1"/>
            <p:nvPr/>
          </p:nvSpPr>
          <p:spPr>
            <a:xfrm>
              <a:off x="5843805" y="5365721"/>
              <a:ext cx="14270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Acceptability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84125F2-E471-6CA7-63A0-EB2B4BE71220}"/>
                </a:ext>
              </a:extLst>
            </p:cNvPr>
            <p:cNvSpPr txBox="1"/>
            <p:nvPr/>
          </p:nvSpPr>
          <p:spPr>
            <a:xfrm>
              <a:off x="7527452" y="5735053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Quality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79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16209379740B47AD6C22351D4C8A64" ma:contentTypeVersion="16" ma:contentTypeDescription="Create a new document." ma:contentTypeScope="" ma:versionID="0cf8dde9e873470329fcef2a0295caf0">
  <xsd:schema xmlns:xsd="http://www.w3.org/2001/XMLSchema" xmlns:xs="http://www.w3.org/2001/XMLSchema" xmlns:p="http://schemas.microsoft.com/office/2006/metadata/properties" xmlns:ns2="bf41e88b-e5cd-438b-bf1f-95a342fb6453" xmlns:ns3="3443b80a-54f0-4ca5-9db8-2896f51fe2f0" targetNamespace="http://schemas.microsoft.com/office/2006/metadata/properties" ma:root="true" ma:fieldsID="d8ce33ec28f60945bc43b7b5df2529d4" ns2:_="" ns3:_="">
    <xsd:import namespace="bf41e88b-e5cd-438b-bf1f-95a342fb6453"/>
    <xsd:import namespace="3443b80a-54f0-4ca5-9db8-2896f51fe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1e88b-e5cd-438b-bf1f-95a342fb64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46c85f6-8fb4-4cf5-93ce-3863067841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3b80a-54f0-4ca5-9db8-2896f51fe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36e0227-c48f-4555-b9a2-ab1cbbc2092e}" ma:internalName="TaxCatchAll" ma:showField="CatchAllData" ma:web="3443b80a-54f0-4ca5-9db8-2896f51fe2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443b80a-54f0-4ca5-9db8-2896f51fe2f0" xsi:nil="true"/>
    <lcf76f155ced4ddcb4097134ff3c332f xmlns="bf41e88b-e5cd-438b-bf1f-95a342fb645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16DD88-B77A-4D0F-BBF0-E4DBCCE7C989}"/>
</file>

<file path=customXml/itemProps2.xml><?xml version="1.0" encoding="utf-8"?>
<ds:datastoreItem xmlns:ds="http://schemas.openxmlformats.org/officeDocument/2006/customXml" ds:itemID="{E86CA6FB-6E71-4324-8692-7C5588600E1E}"/>
</file>

<file path=customXml/itemProps3.xml><?xml version="1.0" encoding="utf-8"?>
<ds:datastoreItem xmlns:ds="http://schemas.openxmlformats.org/officeDocument/2006/customXml" ds:itemID="{FE6BCB4A-6B34-4E1C-A1A5-D6EAFA1CB484}"/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548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Geri Metivier</dc:creator>
  <cp:lastModifiedBy>Geri Metivier</cp:lastModifiedBy>
  <cp:revision>7</cp:revision>
  <dcterms:created xsi:type="dcterms:W3CDTF">2023-01-17T11:51:28Z</dcterms:created>
  <dcterms:modified xsi:type="dcterms:W3CDTF">2023-03-20T17:27:45Z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0x0101005D16209379740B47AD6C22351D4C8A64</vt:lpwstr>
  </property>
</Properties>
</file>