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7.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1.xml" ContentType="application/vnd.openxmlformats-officedocument.presentationml.slideLayout+xml"/>
  <Override PartName="/ppt/notesSlides/notesSlide10.xml" ContentType="application/vnd.openxmlformats-officedocument.presentationml.notesSlide+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Layouts/slideLayout29.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28.xml" ContentType="application/vnd.openxmlformats-officedocument.presentationml.slideLayout+xml"/>
  <Override PartName="/ppt/notesSlides/notesSlide15.xml" ContentType="application/vnd.openxmlformats-officedocument.presentationml.notesSlide+xml"/>
  <Override PartName="/ppt/slideLayouts/slideLayout27.xml" ContentType="application/vnd.openxmlformats-officedocument.presentationml.slideLayout+xml"/>
  <Override PartName="/ppt/notesSlides/notesSlide16.xml" ContentType="application/vnd.openxmlformats-officedocument.presentationml.notesSlide+xml"/>
  <Override PartName="/ppt/slideLayouts/slideLayout26.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25.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23.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60" r:id="rId2"/>
    <p:sldMasterId id="2147483686" r:id="rId3"/>
    <p:sldMasterId id="2147483672" r:id="rId4"/>
  </p:sldMasterIdLst>
  <p:notesMasterIdLst>
    <p:notesMasterId r:id="rId34"/>
  </p:notesMasterIdLst>
  <p:sldIdLst>
    <p:sldId id="685" r:id="rId5"/>
    <p:sldId id="256" r:id="rId6"/>
    <p:sldId id="257" r:id="rId7"/>
    <p:sldId id="622" r:id="rId8"/>
    <p:sldId id="625" r:id="rId9"/>
    <p:sldId id="647" r:id="rId10"/>
    <p:sldId id="626" r:id="rId11"/>
    <p:sldId id="679" r:id="rId12"/>
    <p:sldId id="627" r:id="rId13"/>
    <p:sldId id="658" r:id="rId14"/>
    <p:sldId id="659" r:id="rId15"/>
    <p:sldId id="631" r:id="rId16"/>
    <p:sldId id="644" r:id="rId17"/>
    <p:sldId id="643" r:id="rId18"/>
    <p:sldId id="633" r:id="rId19"/>
    <p:sldId id="682" r:id="rId20"/>
    <p:sldId id="667" r:id="rId21"/>
    <p:sldId id="632" r:id="rId22"/>
    <p:sldId id="642" r:id="rId23"/>
    <p:sldId id="636" r:id="rId24"/>
    <p:sldId id="681" r:id="rId25"/>
    <p:sldId id="640" r:id="rId26"/>
    <p:sldId id="668" r:id="rId27"/>
    <p:sldId id="670" r:id="rId28"/>
    <p:sldId id="669" r:id="rId29"/>
    <p:sldId id="671" r:id="rId30"/>
    <p:sldId id="638" r:id="rId31"/>
    <p:sldId id="677" r:id="rId32"/>
    <p:sldId id="6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2A0FFE5-C3BB-234A-A1C3-54961A5063EA}">
          <p14:sldIdLst>
            <p14:sldId id="685"/>
            <p14:sldId id="256"/>
            <p14:sldId id="257"/>
            <p14:sldId id="622"/>
            <p14:sldId id="625"/>
            <p14:sldId id="647"/>
            <p14:sldId id="626"/>
            <p14:sldId id="679"/>
            <p14:sldId id="627"/>
            <p14:sldId id="658"/>
            <p14:sldId id="659"/>
            <p14:sldId id="631"/>
            <p14:sldId id="644"/>
            <p14:sldId id="643"/>
            <p14:sldId id="633"/>
            <p14:sldId id="682"/>
            <p14:sldId id="667"/>
            <p14:sldId id="632"/>
            <p14:sldId id="642"/>
            <p14:sldId id="636"/>
            <p14:sldId id="681"/>
            <p14:sldId id="640"/>
            <p14:sldId id="668"/>
            <p14:sldId id="670"/>
            <p14:sldId id="669"/>
            <p14:sldId id="671"/>
            <p14:sldId id="638"/>
            <p14:sldId id="677"/>
            <p14:sldId id="6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B0"/>
    <a:srgbClr val="009051"/>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27"/>
    <p:restoredTop sz="95748"/>
  </p:normalViewPr>
  <p:slideViewPr>
    <p:cSldViewPr snapToGrid="0" snapToObjects="1">
      <p:cViewPr varScale="1">
        <p:scale>
          <a:sx n="102" d="100"/>
          <a:sy n="102" d="100"/>
        </p:scale>
        <p:origin x="216" y="60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C2DC-AB6A-DB47-8DD6-0075FB583C98}" type="doc">
      <dgm:prSet loTypeId="urn:microsoft.com/office/officeart/2005/8/layout/default" loCatId="" qsTypeId="urn:microsoft.com/office/officeart/2005/8/quickstyle/simple1" qsCatId="simple" csTypeId="urn:microsoft.com/office/officeart/2005/8/colors/accent5_2" csCatId="accent5" phldr="1"/>
      <dgm:spPr/>
      <dgm:t>
        <a:bodyPr/>
        <a:lstStyle/>
        <a:p>
          <a:endParaRPr lang="en-US"/>
        </a:p>
      </dgm:t>
    </dgm:pt>
    <dgm:pt modelId="{DE7FC9E1-1D2E-054F-AC2F-7BB528D41730}">
      <dgm:prSet phldrT="[Text]"/>
      <dgm:spPr>
        <a:solidFill>
          <a:srgbClr val="009051"/>
        </a:solidFill>
        <a:ln>
          <a:solidFill>
            <a:srgbClr val="4E8F00"/>
          </a:solidFill>
        </a:ln>
      </dgm:spPr>
      <dgm:t>
        <a:bodyPr/>
        <a:lstStyle/>
        <a:p>
          <a:r>
            <a:rPr lang="en-US" dirty="0"/>
            <a:t>Information about your rights as a carer</a:t>
          </a:r>
        </a:p>
      </dgm:t>
    </dgm:pt>
    <dgm:pt modelId="{D17D8E07-C901-2445-BBF9-C0152CAEB021}" type="parTrans" cxnId="{2FE1988D-D2F3-7341-97DF-DEEADDA24781}">
      <dgm:prSet/>
      <dgm:spPr/>
      <dgm:t>
        <a:bodyPr/>
        <a:lstStyle/>
        <a:p>
          <a:endParaRPr lang="en-US"/>
        </a:p>
      </dgm:t>
    </dgm:pt>
    <dgm:pt modelId="{C6BCCAEB-CE86-F541-B4E5-BA660072E861}" type="sibTrans" cxnId="{2FE1988D-D2F3-7341-97DF-DEEADDA24781}">
      <dgm:prSet/>
      <dgm:spPr/>
      <dgm:t>
        <a:bodyPr/>
        <a:lstStyle/>
        <a:p>
          <a:endParaRPr lang="en-US"/>
        </a:p>
      </dgm:t>
    </dgm:pt>
    <dgm:pt modelId="{7030430D-39DF-AE4C-8C83-7DE98A44C797}">
      <dgm:prSet phldrT="[Text]"/>
      <dgm:spPr>
        <a:solidFill>
          <a:srgbClr val="009051"/>
        </a:solidFill>
      </dgm:spPr>
      <dgm:t>
        <a:bodyPr/>
        <a:lstStyle/>
        <a:p>
          <a:r>
            <a:rPr lang="en-US" dirty="0"/>
            <a:t>Information about social security benefits</a:t>
          </a:r>
        </a:p>
      </dgm:t>
    </dgm:pt>
    <dgm:pt modelId="{0945F827-B9C0-7547-AC1F-7A4B2876CFE0}" type="parTrans" cxnId="{C54F78D0-C835-524E-9291-E6A1BFED5553}">
      <dgm:prSet/>
      <dgm:spPr/>
      <dgm:t>
        <a:bodyPr/>
        <a:lstStyle/>
        <a:p>
          <a:endParaRPr lang="en-US"/>
        </a:p>
      </dgm:t>
    </dgm:pt>
    <dgm:pt modelId="{83BB31D1-0487-294E-BEA3-D69AD0CD3E62}" type="sibTrans" cxnId="{C54F78D0-C835-524E-9291-E6A1BFED5553}">
      <dgm:prSet/>
      <dgm:spPr/>
      <dgm:t>
        <a:bodyPr/>
        <a:lstStyle/>
        <a:p>
          <a:endParaRPr lang="en-US"/>
        </a:p>
      </dgm:t>
    </dgm:pt>
    <dgm:pt modelId="{C1A37C66-452B-1248-B769-DE77349DC111}">
      <dgm:prSet/>
      <dgm:spPr>
        <a:solidFill>
          <a:srgbClr val="009051"/>
        </a:solidFill>
      </dgm:spPr>
      <dgm:t>
        <a:bodyPr/>
        <a:lstStyle/>
        <a:p>
          <a:r>
            <a:rPr lang="en-US" dirty="0"/>
            <a:t>Requesting an adult carer support plan</a:t>
          </a:r>
        </a:p>
      </dgm:t>
    </dgm:pt>
    <dgm:pt modelId="{D15BA444-E449-6F4D-9580-622CB1B78251}" type="parTrans" cxnId="{4BCA054D-10D8-9B4E-B14E-71FA05A90A40}">
      <dgm:prSet/>
      <dgm:spPr/>
      <dgm:t>
        <a:bodyPr/>
        <a:lstStyle/>
        <a:p>
          <a:endParaRPr lang="en-US"/>
        </a:p>
      </dgm:t>
    </dgm:pt>
    <dgm:pt modelId="{F7DF6B68-BA88-3B4D-83C5-433ECCD06FA1}" type="sibTrans" cxnId="{4BCA054D-10D8-9B4E-B14E-71FA05A90A40}">
      <dgm:prSet/>
      <dgm:spPr/>
      <dgm:t>
        <a:bodyPr/>
        <a:lstStyle/>
        <a:p>
          <a:endParaRPr lang="en-US"/>
        </a:p>
      </dgm:t>
    </dgm:pt>
    <dgm:pt modelId="{7CD09B0B-69B7-A447-A98C-6EB670D057A3}">
      <dgm:prSet/>
      <dgm:spPr>
        <a:solidFill>
          <a:srgbClr val="009051"/>
        </a:solidFill>
      </dgm:spPr>
      <dgm:t>
        <a:bodyPr/>
        <a:lstStyle/>
        <a:p>
          <a:r>
            <a:rPr lang="en-US" dirty="0"/>
            <a:t>Accessing a short break </a:t>
          </a:r>
        </a:p>
      </dgm:t>
    </dgm:pt>
    <dgm:pt modelId="{35C7E44C-EAB6-C141-AC16-6BE70D88C1B7}" type="parTrans" cxnId="{10C2C8BD-F5E0-1146-95EB-6FECB37058E5}">
      <dgm:prSet/>
      <dgm:spPr/>
      <dgm:t>
        <a:bodyPr/>
        <a:lstStyle/>
        <a:p>
          <a:endParaRPr lang="en-US"/>
        </a:p>
      </dgm:t>
    </dgm:pt>
    <dgm:pt modelId="{A620D345-FEC4-2147-B250-C58C29528AE1}" type="sibTrans" cxnId="{10C2C8BD-F5E0-1146-95EB-6FECB37058E5}">
      <dgm:prSet/>
      <dgm:spPr/>
      <dgm:t>
        <a:bodyPr/>
        <a:lstStyle/>
        <a:p>
          <a:endParaRPr lang="en-US"/>
        </a:p>
      </dgm:t>
    </dgm:pt>
    <dgm:pt modelId="{2EB4B786-4E01-DB45-8252-063B316D8270}">
      <dgm:prSet/>
      <dgm:spPr>
        <a:solidFill>
          <a:srgbClr val="009051"/>
        </a:solidFill>
      </dgm:spPr>
      <dgm:t>
        <a:bodyPr/>
        <a:lstStyle/>
        <a:p>
          <a:r>
            <a:rPr lang="en-US" dirty="0"/>
            <a:t>Emotional support</a:t>
          </a:r>
        </a:p>
      </dgm:t>
    </dgm:pt>
    <dgm:pt modelId="{B6CF586D-C9B8-A44F-9D59-FB7AA373A335}" type="parTrans" cxnId="{560B5CDE-6924-1A49-B076-3D3889D0046F}">
      <dgm:prSet/>
      <dgm:spPr/>
      <dgm:t>
        <a:bodyPr/>
        <a:lstStyle/>
        <a:p>
          <a:endParaRPr lang="en-US"/>
        </a:p>
      </dgm:t>
    </dgm:pt>
    <dgm:pt modelId="{636117B8-06FF-024E-8D2B-7109DA7403EC}" type="sibTrans" cxnId="{560B5CDE-6924-1A49-B076-3D3889D0046F}">
      <dgm:prSet/>
      <dgm:spPr/>
      <dgm:t>
        <a:bodyPr/>
        <a:lstStyle/>
        <a:p>
          <a:endParaRPr lang="en-US"/>
        </a:p>
      </dgm:t>
    </dgm:pt>
    <dgm:pt modelId="{DBF490B0-B69C-D947-ACDE-F8C9636AC25D}">
      <dgm:prSet/>
      <dgm:spPr>
        <a:solidFill>
          <a:srgbClr val="009051"/>
        </a:solidFill>
      </dgm:spPr>
      <dgm:t>
        <a:bodyPr/>
        <a:lstStyle/>
        <a:p>
          <a:r>
            <a:rPr lang="en-US" dirty="0"/>
            <a:t>Information about local services</a:t>
          </a:r>
        </a:p>
      </dgm:t>
    </dgm:pt>
    <dgm:pt modelId="{7FE55A03-8969-DB4F-96FD-D28E79263F03}" type="parTrans" cxnId="{7BF1BED9-72DF-5B47-9761-792117127777}">
      <dgm:prSet/>
      <dgm:spPr/>
      <dgm:t>
        <a:bodyPr/>
        <a:lstStyle/>
        <a:p>
          <a:endParaRPr lang="en-US"/>
        </a:p>
      </dgm:t>
    </dgm:pt>
    <dgm:pt modelId="{60A9E0E5-048F-004D-B3CC-C23A680C9886}" type="sibTrans" cxnId="{7BF1BED9-72DF-5B47-9761-792117127777}">
      <dgm:prSet/>
      <dgm:spPr/>
      <dgm:t>
        <a:bodyPr/>
        <a:lstStyle/>
        <a:p>
          <a:endParaRPr lang="en-US"/>
        </a:p>
      </dgm:t>
    </dgm:pt>
    <dgm:pt modelId="{04200905-076B-6F4C-83F0-BCF6F4B54AB5}">
      <dgm:prSet/>
      <dgm:spPr>
        <a:solidFill>
          <a:srgbClr val="009051"/>
        </a:solidFill>
      </dgm:spPr>
      <dgm:t>
        <a:bodyPr/>
        <a:lstStyle/>
        <a:p>
          <a:r>
            <a:rPr lang="en-US" dirty="0"/>
            <a:t>Training for carers</a:t>
          </a:r>
        </a:p>
      </dgm:t>
    </dgm:pt>
    <dgm:pt modelId="{85AF62DC-D890-754E-BF50-4B336D7007B5}" type="parTrans" cxnId="{C9F1AD56-4896-124B-A643-C6506395AAC6}">
      <dgm:prSet/>
      <dgm:spPr/>
      <dgm:t>
        <a:bodyPr/>
        <a:lstStyle/>
        <a:p>
          <a:endParaRPr lang="en-US"/>
        </a:p>
      </dgm:t>
    </dgm:pt>
    <dgm:pt modelId="{9EE69784-EF14-5240-A51C-565E6C46D39E}" type="sibTrans" cxnId="{C9F1AD56-4896-124B-A643-C6506395AAC6}">
      <dgm:prSet/>
      <dgm:spPr/>
      <dgm:t>
        <a:bodyPr/>
        <a:lstStyle/>
        <a:p>
          <a:endParaRPr lang="en-US"/>
        </a:p>
      </dgm:t>
    </dgm:pt>
    <dgm:pt modelId="{94CB8022-03C1-E843-AE96-2877F818D11F}">
      <dgm:prSet/>
      <dgm:spPr>
        <a:solidFill>
          <a:srgbClr val="009051"/>
        </a:solidFill>
      </dgm:spPr>
      <dgm:t>
        <a:bodyPr/>
        <a:lstStyle/>
        <a:p>
          <a:r>
            <a:rPr lang="en-US" dirty="0"/>
            <a:t>Information about grants and funds</a:t>
          </a:r>
        </a:p>
      </dgm:t>
    </dgm:pt>
    <dgm:pt modelId="{21391DDB-1C3D-CC47-8105-3A7DEF985B0A}" type="parTrans" cxnId="{AC7A81C2-A80D-5945-9CAC-B05332C3DFDB}">
      <dgm:prSet/>
      <dgm:spPr/>
      <dgm:t>
        <a:bodyPr/>
        <a:lstStyle/>
        <a:p>
          <a:endParaRPr lang="en-US"/>
        </a:p>
      </dgm:t>
    </dgm:pt>
    <dgm:pt modelId="{F75C9082-4B46-5D45-8D79-7759A1C5BDB4}" type="sibTrans" cxnId="{AC7A81C2-A80D-5945-9CAC-B05332C3DFDB}">
      <dgm:prSet/>
      <dgm:spPr/>
      <dgm:t>
        <a:bodyPr/>
        <a:lstStyle/>
        <a:p>
          <a:endParaRPr lang="en-US"/>
        </a:p>
      </dgm:t>
    </dgm:pt>
    <dgm:pt modelId="{DDCFA497-6F7A-684C-A945-4E855D51FB56}">
      <dgm:prSet/>
      <dgm:spPr>
        <a:solidFill>
          <a:srgbClr val="009051"/>
        </a:solidFill>
      </dgm:spPr>
      <dgm:t>
        <a:bodyPr/>
        <a:lstStyle/>
        <a:p>
          <a:r>
            <a:rPr lang="en-US" dirty="0"/>
            <a:t>Informing local carer policy</a:t>
          </a:r>
        </a:p>
      </dgm:t>
    </dgm:pt>
    <dgm:pt modelId="{0E7F1473-F0D2-FD44-9691-37FDB2501BA4}" type="parTrans" cxnId="{A2A1F4F2-78E5-DD45-90DA-500188BD9E3C}">
      <dgm:prSet/>
      <dgm:spPr/>
      <dgm:t>
        <a:bodyPr/>
        <a:lstStyle/>
        <a:p>
          <a:endParaRPr lang="en-US"/>
        </a:p>
      </dgm:t>
    </dgm:pt>
    <dgm:pt modelId="{8C1CFC36-0005-6D41-85A9-FAE29E675DC1}" type="sibTrans" cxnId="{A2A1F4F2-78E5-DD45-90DA-500188BD9E3C}">
      <dgm:prSet/>
      <dgm:spPr/>
      <dgm:t>
        <a:bodyPr/>
        <a:lstStyle/>
        <a:p>
          <a:endParaRPr lang="en-US"/>
        </a:p>
      </dgm:t>
    </dgm:pt>
    <dgm:pt modelId="{82F32B10-4EFF-7B49-A68E-D741A5EEC9C7}" type="pres">
      <dgm:prSet presAssocID="{C68EC2DC-AB6A-DB47-8DD6-0075FB583C98}" presName="diagram" presStyleCnt="0">
        <dgm:presLayoutVars>
          <dgm:dir/>
          <dgm:resizeHandles val="exact"/>
        </dgm:presLayoutVars>
      </dgm:prSet>
      <dgm:spPr/>
    </dgm:pt>
    <dgm:pt modelId="{027EE75D-3C7B-FA4C-BF76-2FC86AD2D7C3}" type="pres">
      <dgm:prSet presAssocID="{DE7FC9E1-1D2E-054F-AC2F-7BB528D41730}" presName="node" presStyleLbl="node1" presStyleIdx="0" presStyleCnt="9">
        <dgm:presLayoutVars>
          <dgm:bulletEnabled val="1"/>
        </dgm:presLayoutVars>
      </dgm:prSet>
      <dgm:spPr/>
    </dgm:pt>
    <dgm:pt modelId="{57FA8EEF-EA03-5943-90FB-412663942370}" type="pres">
      <dgm:prSet presAssocID="{C6BCCAEB-CE86-F541-B4E5-BA660072E861}" presName="sibTrans" presStyleCnt="0"/>
      <dgm:spPr/>
    </dgm:pt>
    <dgm:pt modelId="{D5481599-1AC1-224E-BCCC-22D0CD0A3698}" type="pres">
      <dgm:prSet presAssocID="{7030430D-39DF-AE4C-8C83-7DE98A44C797}" presName="node" presStyleLbl="node1" presStyleIdx="1" presStyleCnt="9">
        <dgm:presLayoutVars>
          <dgm:bulletEnabled val="1"/>
        </dgm:presLayoutVars>
      </dgm:prSet>
      <dgm:spPr/>
    </dgm:pt>
    <dgm:pt modelId="{3DD91EC8-9234-784A-BDB7-0C98FF978584}" type="pres">
      <dgm:prSet presAssocID="{83BB31D1-0487-294E-BEA3-D69AD0CD3E62}" presName="sibTrans" presStyleCnt="0"/>
      <dgm:spPr/>
    </dgm:pt>
    <dgm:pt modelId="{D7307C4E-0003-2D43-911D-FFC77F48DE06}" type="pres">
      <dgm:prSet presAssocID="{C1A37C66-452B-1248-B769-DE77349DC111}" presName="node" presStyleLbl="node1" presStyleIdx="2" presStyleCnt="9">
        <dgm:presLayoutVars>
          <dgm:bulletEnabled val="1"/>
        </dgm:presLayoutVars>
      </dgm:prSet>
      <dgm:spPr/>
    </dgm:pt>
    <dgm:pt modelId="{8030A5EA-65AD-5D4E-A5A9-9A7747C1B047}" type="pres">
      <dgm:prSet presAssocID="{F7DF6B68-BA88-3B4D-83C5-433ECCD06FA1}" presName="sibTrans" presStyleCnt="0"/>
      <dgm:spPr/>
    </dgm:pt>
    <dgm:pt modelId="{394F5997-B87C-4041-98F5-8D0CBD6ED184}" type="pres">
      <dgm:prSet presAssocID="{7CD09B0B-69B7-A447-A98C-6EB670D057A3}" presName="node" presStyleLbl="node1" presStyleIdx="3" presStyleCnt="9">
        <dgm:presLayoutVars>
          <dgm:bulletEnabled val="1"/>
        </dgm:presLayoutVars>
      </dgm:prSet>
      <dgm:spPr/>
    </dgm:pt>
    <dgm:pt modelId="{AE5ED816-3762-CC4A-8499-88CD731E990E}" type="pres">
      <dgm:prSet presAssocID="{A620D345-FEC4-2147-B250-C58C29528AE1}" presName="sibTrans" presStyleCnt="0"/>
      <dgm:spPr/>
    </dgm:pt>
    <dgm:pt modelId="{7B0C6F0C-449B-454F-B2CB-EC0207E71986}" type="pres">
      <dgm:prSet presAssocID="{2EB4B786-4E01-DB45-8252-063B316D8270}" presName="node" presStyleLbl="node1" presStyleIdx="4" presStyleCnt="9">
        <dgm:presLayoutVars>
          <dgm:bulletEnabled val="1"/>
        </dgm:presLayoutVars>
      </dgm:prSet>
      <dgm:spPr/>
    </dgm:pt>
    <dgm:pt modelId="{3B2019D2-2CAB-FF4D-9B7A-63ABD645D431}" type="pres">
      <dgm:prSet presAssocID="{636117B8-06FF-024E-8D2B-7109DA7403EC}" presName="sibTrans" presStyleCnt="0"/>
      <dgm:spPr/>
    </dgm:pt>
    <dgm:pt modelId="{0B0EADB2-AF88-6449-A5F2-0BCE30DACE02}" type="pres">
      <dgm:prSet presAssocID="{DBF490B0-B69C-D947-ACDE-F8C9636AC25D}" presName="node" presStyleLbl="node1" presStyleIdx="5" presStyleCnt="9">
        <dgm:presLayoutVars>
          <dgm:bulletEnabled val="1"/>
        </dgm:presLayoutVars>
      </dgm:prSet>
      <dgm:spPr/>
    </dgm:pt>
    <dgm:pt modelId="{4B4FAFFE-56E5-D84C-AD6B-3C138DD5DD1A}" type="pres">
      <dgm:prSet presAssocID="{60A9E0E5-048F-004D-B3CC-C23A680C9886}" presName="sibTrans" presStyleCnt="0"/>
      <dgm:spPr/>
    </dgm:pt>
    <dgm:pt modelId="{87AF3B2A-C66F-C343-AD46-749D89C688B7}" type="pres">
      <dgm:prSet presAssocID="{04200905-076B-6F4C-83F0-BCF6F4B54AB5}" presName="node" presStyleLbl="node1" presStyleIdx="6" presStyleCnt="9">
        <dgm:presLayoutVars>
          <dgm:bulletEnabled val="1"/>
        </dgm:presLayoutVars>
      </dgm:prSet>
      <dgm:spPr/>
    </dgm:pt>
    <dgm:pt modelId="{1AA79426-5D6D-6D4F-9B5F-24CD286725ED}" type="pres">
      <dgm:prSet presAssocID="{9EE69784-EF14-5240-A51C-565E6C46D39E}" presName="sibTrans" presStyleCnt="0"/>
      <dgm:spPr/>
    </dgm:pt>
    <dgm:pt modelId="{B754E3F0-8BE1-8044-AA91-C91BE40271D1}" type="pres">
      <dgm:prSet presAssocID="{94CB8022-03C1-E843-AE96-2877F818D11F}" presName="node" presStyleLbl="node1" presStyleIdx="7" presStyleCnt="9">
        <dgm:presLayoutVars>
          <dgm:bulletEnabled val="1"/>
        </dgm:presLayoutVars>
      </dgm:prSet>
      <dgm:spPr/>
    </dgm:pt>
    <dgm:pt modelId="{617A7106-4527-054D-84B6-A9BD442584E7}" type="pres">
      <dgm:prSet presAssocID="{F75C9082-4B46-5D45-8D79-7759A1C5BDB4}" presName="sibTrans" presStyleCnt="0"/>
      <dgm:spPr/>
    </dgm:pt>
    <dgm:pt modelId="{3AE85123-8495-CF46-863C-4AABA6A41B73}" type="pres">
      <dgm:prSet presAssocID="{DDCFA497-6F7A-684C-A945-4E855D51FB56}" presName="node" presStyleLbl="node1" presStyleIdx="8" presStyleCnt="9">
        <dgm:presLayoutVars>
          <dgm:bulletEnabled val="1"/>
        </dgm:presLayoutVars>
      </dgm:prSet>
      <dgm:spPr/>
    </dgm:pt>
  </dgm:ptLst>
  <dgm:cxnLst>
    <dgm:cxn modelId="{C1E05905-D6DD-E442-84D7-BDB4E229FBEA}" type="presOf" srcId="{C68EC2DC-AB6A-DB47-8DD6-0075FB583C98}" destId="{82F32B10-4EFF-7B49-A68E-D741A5EEC9C7}" srcOrd="0" destOrd="0" presId="urn:microsoft.com/office/officeart/2005/8/layout/default"/>
    <dgm:cxn modelId="{A45F6C44-26E5-4D46-9C74-805C5F32522A}" type="presOf" srcId="{C1A37C66-452B-1248-B769-DE77349DC111}" destId="{D7307C4E-0003-2D43-911D-FFC77F48DE06}" srcOrd="0" destOrd="0" presId="urn:microsoft.com/office/officeart/2005/8/layout/default"/>
    <dgm:cxn modelId="{4BCA054D-10D8-9B4E-B14E-71FA05A90A40}" srcId="{C68EC2DC-AB6A-DB47-8DD6-0075FB583C98}" destId="{C1A37C66-452B-1248-B769-DE77349DC111}" srcOrd="2" destOrd="0" parTransId="{D15BA444-E449-6F4D-9580-622CB1B78251}" sibTransId="{F7DF6B68-BA88-3B4D-83C5-433ECCD06FA1}"/>
    <dgm:cxn modelId="{C9F1AD56-4896-124B-A643-C6506395AAC6}" srcId="{C68EC2DC-AB6A-DB47-8DD6-0075FB583C98}" destId="{04200905-076B-6F4C-83F0-BCF6F4B54AB5}" srcOrd="6" destOrd="0" parTransId="{85AF62DC-D890-754E-BF50-4B336D7007B5}" sibTransId="{9EE69784-EF14-5240-A51C-565E6C46D39E}"/>
    <dgm:cxn modelId="{C0E59A6E-F3A3-644F-928C-2018C8B54DC6}" type="presOf" srcId="{7030430D-39DF-AE4C-8C83-7DE98A44C797}" destId="{D5481599-1AC1-224E-BCCC-22D0CD0A3698}" srcOrd="0" destOrd="0" presId="urn:microsoft.com/office/officeart/2005/8/layout/default"/>
    <dgm:cxn modelId="{8EBC2A8C-5E49-DE4B-A5B1-D79EC6A87853}" type="presOf" srcId="{94CB8022-03C1-E843-AE96-2877F818D11F}" destId="{B754E3F0-8BE1-8044-AA91-C91BE40271D1}" srcOrd="0" destOrd="0" presId="urn:microsoft.com/office/officeart/2005/8/layout/default"/>
    <dgm:cxn modelId="{2FE1988D-D2F3-7341-97DF-DEEADDA24781}" srcId="{C68EC2DC-AB6A-DB47-8DD6-0075FB583C98}" destId="{DE7FC9E1-1D2E-054F-AC2F-7BB528D41730}" srcOrd="0" destOrd="0" parTransId="{D17D8E07-C901-2445-BBF9-C0152CAEB021}" sibTransId="{C6BCCAEB-CE86-F541-B4E5-BA660072E861}"/>
    <dgm:cxn modelId="{FC40DCB0-3711-2845-B82A-5AFB799D524E}" type="presOf" srcId="{2EB4B786-4E01-DB45-8252-063B316D8270}" destId="{7B0C6F0C-449B-454F-B2CB-EC0207E71986}" srcOrd="0" destOrd="0" presId="urn:microsoft.com/office/officeart/2005/8/layout/default"/>
    <dgm:cxn modelId="{DE141CB1-FE1F-9042-9AE0-382E2B160481}" type="presOf" srcId="{DE7FC9E1-1D2E-054F-AC2F-7BB528D41730}" destId="{027EE75D-3C7B-FA4C-BF76-2FC86AD2D7C3}" srcOrd="0" destOrd="0" presId="urn:microsoft.com/office/officeart/2005/8/layout/default"/>
    <dgm:cxn modelId="{06DB6FB9-20AF-F640-9CC4-554F7C99748A}" type="presOf" srcId="{7CD09B0B-69B7-A447-A98C-6EB670D057A3}" destId="{394F5997-B87C-4041-98F5-8D0CBD6ED184}" srcOrd="0" destOrd="0" presId="urn:microsoft.com/office/officeart/2005/8/layout/default"/>
    <dgm:cxn modelId="{10C2C8BD-F5E0-1146-95EB-6FECB37058E5}" srcId="{C68EC2DC-AB6A-DB47-8DD6-0075FB583C98}" destId="{7CD09B0B-69B7-A447-A98C-6EB670D057A3}" srcOrd="3" destOrd="0" parTransId="{35C7E44C-EAB6-C141-AC16-6BE70D88C1B7}" sibTransId="{A620D345-FEC4-2147-B250-C58C29528AE1}"/>
    <dgm:cxn modelId="{52D6E9BF-81B4-BA4F-A0B9-5C578EF82B9E}" type="presOf" srcId="{04200905-076B-6F4C-83F0-BCF6F4B54AB5}" destId="{87AF3B2A-C66F-C343-AD46-749D89C688B7}" srcOrd="0" destOrd="0" presId="urn:microsoft.com/office/officeart/2005/8/layout/default"/>
    <dgm:cxn modelId="{724648C2-82DA-0C4A-863B-EF7B5F9F338A}" type="presOf" srcId="{DBF490B0-B69C-D947-ACDE-F8C9636AC25D}" destId="{0B0EADB2-AF88-6449-A5F2-0BCE30DACE02}" srcOrd="0" destOrd="0" presId="urn:microsoft.com/office/officeart/2005/8/layout/default"/>
    <dgm:cxn modelId="{AC7A81C2-A80D-5945-9CAC-B05332C3DFDB}" srcId="{C68EC2DC-AB6A-DB47-8DD6-0075FB583C98}" destId="{94CB8022-03C1-E843-AE96-2877F818D11F}" srcOrd="7" destOrd="0" parTransId="{21391DDB-1C3D-CC47-8105-3A7DEF985B0A}" sibTransId="{F75C9082-4B46-5D45-8D79-7759A1C5BDB4}"/>
    <dgm:cxn modelId="{C54F78D0-C835-524E-9291-E6A1BFED5553}" srcId="{C68EC2DC-AB6A-DB47-8DD6-0075FB583C98}" destId="{7030430D-39DF-AE4C-8C83-7DE98A44C797}" srcOrd="1" destOrd="0" parTransId="{0945F827-B9C0-7547-AC1F-7A4B2876CFE0}" sibTransId="{83BB31D1-0487-294E-BEA3-D69AD0CD3E62}"/>
    <dgm:cxn modelId="{7BF1BED9-72DF-5B47-9761-792117127777}" srcId="{C68EC2DC-AB6A-DB47-8DD6-0075FB583C98}" destId="{DBF490B0-B69C-D947-ACDE-F8C9636AC25D}" srcOrd="5" destOrd="0" parTransId="{7FE55A03-8969-DB4F-96FD-D28E79263F03}" sibTransId="{60A9E0E5-048F-004D-B3CC-C23A680C9886}"/>
    <dgm:cxn modelId="{560B5CDE-6924-1A49-B076-3D3889D0046F}" srcId="{C68EC2DC-AB6A-DB47-8DD6-0075FB583C98}" destId="{2EB4B786-4E01-DB45-8252-063B316D8270}" srcOrd="4" destOrd="0" parTransId="{B6CF586D-C9B8-A44F-9D59-FB7AA373A335}" sibTransId="{636117B8-06FF-024E-8D2B-7109DA7403EC}"/>
    <dgm:cxn modelId="{A86B52EA-FAEF-6D46-B84D-F7D24DDB93ED}" type="presOf" srcId="{DDCFA497-6F7A-684C-A945-4E855D51FB56}" destId="{3AE85123-8495-CF46-863C-4AABA6A41B73}" srcOrd="0" destOrd="0" presId="urn:microsoft.com/office/officeart/2005/8/layout/default"/>
    <dgm:cxn modelId="{A2A1F4F2-78E5-DD45-90DA-500188BD9E3C}" srcId="{C68EC2DC-AB6A-DB47-8DD6-0075FB583C98}" destId="{DDCFA497-6F7A-684C-A945-4E855D51FB56}" srcOrd="8" destOrd="0" parTransId="{0E7F1473-F0D2-FD44-9691-37FDB2501BA4}" sibTransId="{8C1CFC36-0005-6D41-85A9-FAE29E675DC1}"/>
    <dgm:cxn modelId="{C70D07A0-D7D7-DA47-9C14-A0B992921A05}" type="presParOf" srcId="{82F32B10-4EFF-7B49-A68E-D741A5EEC9C7}" destId="{027EE75D-3C7B-FA4C-BF76-2FC86AD2D7C3}" srcOrd="0" destOrd="0" presId="urn:microsoft.com/office/officeart/2005/8/layout/default"/>
    <dgm:cxn modelId="{EB9C3DB4-78B2-224D-A464-229FBC445AB7}" type="presParOf" srcId="{82F32B10-4EFF-7B49-A68E-D741A5EEC9C7}" destId="{57FA8EEF-EA03-5943-90FB-412663942370}" srcOrd="1" destOrd="0" presId="urn:microsoft.com/office/officeart/2005/8/layout/default"/>
    <dgm:cxn modelId="{815959A7-E68E-0F4A-9CF9-21A85873CD5D}" type="presParOf" srcId="{82F32B10-4EFF-7B49-A68E-D741A5EEC9C7}" destId="{D5481599-1AC1-224E-BCCC-22D0CD0A3698}" srcOrd="2" destOrd="0" presId="urn:microsoft.com/office/officeart/2005/8/layout/default"/>
    <dgm:cxn modelId="{B0A7A4DC-E4D3-974E-878C-8E7C1B9CEE52}" type="presParOf" srcId="{82F32B10-4EFF-7B49-A68E-D741A5EEC9C7}" destId="{3DD91EC8-9234-784A-BDB7-0C98FF978584}" srcOrd="3" destOrd="0" presId="urn:microsoft.com/office/officeart/2005/8/layout/default"/>
    <dgm:cxn modelId="{21772D1F-0B7E-CC4B-B28F-3DADB1EF031B}" type="presParOf" srcId="{82F32B10-4EFF-7B49-A68E-D741A5EEC9C7}" destId="{D7307C4E-0003-2D43-911D-FFC77F48DE06}" srcOrd="4" destOrd="0" presId="urn:microsoft.com/office/officeart/2005/8/layout/default"/>
    <dgm:cxn modelId="{FBB12992-1F5C-454C-BE18-B11E93DEC159}" type="presParOf" srcId="{82F32B10-4EFF-7B49-A68E-D741A5EEC9C7}" destId="{8030A5EA-65AD-5D4E-A5A9-9A7747C1B047}" srcOrd="5" destOrd="0" presId="urn:microsoft.com/office/officeart/2005/8/layout/default"/>
    <dgm:cxn modelId="{821CE05F-BAF0-9C4C-9DD6-20C2067F1165}" type="presParOf" srcId="{82F32B10-4EFF-7B49-A68E-D741A5EEC9C7}" destId="{394F5997-B87C-4041-98F5-8D0CBD6ED184}" srcOrd="6" destOrd="0" presId="urn:microsoft.com/office/officeart/2005/8/layout/default"/>
    <dgm:cxn modelId="{30E3CD88-58E1-F647-A2D5-1533C45AE7EA}" type="presParOf" srcId="{82F32B10-4EFF-7B49-A68E-D741A5EEC9C7}" destId="{AE5ED816-3762-CC4A-8499-88CD731E990E}" srcOrd="7" destOrd="0" presId="urn:microsoft.com/office/officeart/2005/8/layout/default"/>
    <dgm:cxn modelId="{355C10CD-D976-5741-BBEB-F3388A4E2E25}" type="presParOf" srcId="{82F32B10-4EFF-7B49-A68E-D741A5EEC9C7}" destId="{7B0C6F0C-449B-454F-B2CB-EC0207E71986}" srcOrd="8" destOrd="0" presId="urn:microsoft.com/office/officeart/2005/8/layout/default"/>
    <dgm:cxn modelId="{62CC0CED-CC73-5948-8EBF-3B7915D328A9}" type="presParOf" srcId="{82F32B10-4EFF-7B49-A68E-D741A5EEC9C7}" destId="{3B2019D2-2CAB-FF4D-9B7A-63ABD645D431}" srcOrd="9" destOrd="0" presId="urn:microsoft.com/office/officeart/2005/8/layout/default"/>
    <dgm:cxn modelId="{57A400CB-C304-8C4B-BFAA-DDD64D56975A}" type="presParOf" srcId="{82F32B10-4EFF-7B49-A68E-D741A5EEC9C7}" destId="{0B0EADB2-AF88-6449-A5F2-0BCE30DACE02}" srcOrd="10" destOrd="0" presId="urn:microsoft.com/office/officeart/2005/8/layout/default"/>
    <dgm:cxn modelId="{0EBAA61D-C3CC-2D4E-914D-0E1D0B42A6BD}" type="presParOf" srcId="{82F32B10-4EFF-7B49-A68E-D741A5EEC9C7}" destId="{4B4FAFFE-56E5-D84C-AD6B-3C138DD5DD1A}" srcOrd="11" destOrd="0" presId="urn:microsoft.com/office/officeart/2005/8/layout/default"/>
    <dgm:cxn modelId="{D3095E0A-CA53-484D-B500-3AB715AE4F00}" type="presParOf" srcId="{82F32B10-4EFF-7B49-A68E-D741A5EEC9C7}" destId="{87AF3B2A-C66F-C343-AD46-749D89C688B7}" srcOrd="12" destOrd="0" presId="urn:microsoft.com/office/officeart/2005/8/layout/default"/>
    <dgm:cxn modelId="{BD08E1DB-CEA0-5040-AA0D-30BD9ECC5170}" type="presParOf" srcId="{82F32B10-4EFF-7B49-A68E-D741A5EEC9C7}" destId="{1AA79426-5D6D-6D4F-9B5F-24CD286725ED}" srcOrd="13" destOrd="0" presId="urn:microsoft.com/office/officeart/2005/8/layout/default"/>
    <dgm:cxn modelId="{354C1519-2947-1547-BC06-35BE6E4430B6}" type="presParOf" srcId="{82F32B10-4EFF-7B49-A68E-D741A5EEC9C7}" destId="{B754E3F0-8BE1-8044-AA91-C91BE40271D1}" srcOrd="14" destOrd="0" presId="urn:microsoft.com/office/officeart/2005/8/layout/default"/>
    <dgm:cxn modelId="{C3774A29-963C-D948-B3B0-62ABFD60F47E}" type="presParOf" srcId="{82F32B10-4EFF-7B49-A68E-D741A5EEC9C7}" destId="{617A7106-4527-054D-84B6-A9BD442584E7}" srcOrd="15" destOrd="0" presId="urn:microsoft.com/office/officeart/2005/8/layout/default"/>
    <dgm:cxn modelId="{1CE82CF0-577D-654C-AD74-61D19814818B}" type="presParOf" srcId="{82F32B10-4EFF-7B49-A68E-D741A5EEC9C7}" destId="{3AE85123-8495-CF46-863C-4AABA6A41B7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8E64FD-1D56-8F41-A691-F58C723C985D}" type="doc">
      <dgm:prSet loTypeId="urn:microsoft.com/office/officeart/2005/8/layout/hList3" loCatId="" qsTypeId="urn:microsoft.com/office/officeart/2005/8/quickstyle/simple1" qsCatId="simple" csTypeId="urn:microsoft.com/office/officeart/2005/8/colors/accent1_2" csCatId="accent1" phldr="1"/>
      <dgm:spPr/>
      <dgm:t>
        <a:bodyPr/>
        <a:lstStyle/>
        <a:p>
          <a:endParaRPr lang="en-US"/>
        </a:p>
      </dgm:t>
    </dgm:pt>
    <dgm:pt modelId="{BAF7E043-E2A7-E046-9C0B-0ABCA3472024}">
      <dgm:prSet phldrT="[Text]" custT="1"/>
      <dgm:spPr>
        <a:solidFill>
          <a:schemeClr val="bg1"/>
        </a:solidFill>
      </dgm:spPr>
      <dgm:t>
        <a:bodyPr/>
        <a:lstStyle/>
        <a:p>
          <a:r>
            <a:rPr lang="en-GB" sz="3200" dirty="0">
              <a:solidFill>
                <a:srgbClr val="0070C0"/>
              </a:solidFill>
              <a:latin typeface="Arial" panose="020B0604020202020204" pitchFamily="34" charset="0"/>
              <a:cs typeface="Arial" panose="020B0604020202020204" pitchFamily="34" charset="0"/>
            </a:rPr>
            <a:t>Article 2 gives you the right to have your life protected.</a:t>
          </a:r>
          <a:endParaRPr lang="en-US" sz="3200" dirty="0">
            <a:solidFill>
              <a:srgbClr val="0070C0"/>
            </a:solidFill>
          </a:endParaRPr>
        </a:p>
      </dgm:t>
    </dgm:pt>
    <dgm:pt modelId="{5A462CCD-A151-0B44-B30F-0E742AEEADBC}" type="parTrans" cxnId="{BB92F9D9-5F05-4B4D-B6DA-FACFDD58844C}">
      <dgm:prSet/>
      <dgm:spPr/>
      <dgm:t>
        <a:bodyPr/>
        <a:lstStyle/>
        <a:p>
          <a:endParaRPr lang="en-US"/>
        </a:p>
      </dgm:t>
    </dgm:pt>
    <dgm:pt modelId="{546DCA65-0EC3-604A-B54C-A27212BAA57C}" type="sibTrans" cxnId="{BB92F9D9-5F05-4B4D-B6DA-FACFDD58844C}">
      <dgm:prSet/>
      <dgm:spPr/>
      <dgm:t>
        <a:bodyPr/>
        <a:lstStyle/>
        <a:p>
          <a:endParaRPr lang="en-US"/>
        </a:p>
      </dgm:t>
    </dgm:pt>
    <dgm:pt modelId="{36B235F0-809F-F843-9155-9C508F4579EE}">
      <dgm:prSet phldrT="[Text]" custT="1"/>
      <dgm:spPr>
        <a:solidFill>
          <a:srgbClr val="00B0F0"/>
        </a:solidFill>
      </dgm:spPr>
      <dgm:t>
        <a:bodyPr anchor="t"/>
        <a:lstStyle/>
        <a:p>
          <a:pPr algn="l"/>
          <a:r>
            <a:rPr lang="en-GB" sz="2400" dirty="0">
              <a:latin typeface="Arial" panose="020B0604020202020204" pitchFamily="34" charset="0"/>
              <a:cs typeface="Arial" panose="020B0604020202020204" pitchFamily="34" charset="0"/>
            </a:rPr>
            <a:t>Public authorities must not take away your life</a:t>
          </a:r>
        </a:p>
        <a:p>
          <a:pPr algn="l"/>
          <a:r>
            <a:rPr lang="en-GB" sz="2000" dirty="0">
              <a:latin typeface="Arial" panose="020B0604020202020204" pitchFamily="34" charset="0"/>
              <a:cs typeface="Arial" panose="020B0604020202020204" pitchFamily="34" charset="0"/>
            </a:rPr>
            <a:t>(apart from in very limited circumstances)</a:t>
          </a:r>
          <a:endParaRPr lang="en-US" sz="2000" dirty="0"/>
        </a:p>
      </dgm:t>
    </dgm:pt>
    <dgm:pt modelId="{07DB1B16-61BD-DF40-B5D2-9C99FAE7117E}" type="parTrans" cxnId="{E5AB703D-10F8-DD4E-B945-E1BEC31EE0A5}">
      <dgm:prSet/>
      <dgm:spPr/>
      <dgm:t>
        <a:bodyPr/>
        <a:lstStyle/>
        <a:p>
          <a:endParaRPr lang="en-US"/>
        </a:p>
      </dgm:t>
    </dgm:pt>
    <dgm:pt modelId="{B2465476-69C2-5B40-809B-D2C18FC9AD4C}" type="sibTrans" cxnId="{E5AB703D-10F8-DD4E-B945-E1BEC31EE0A5}">
      <dgm:prSet/>
      <dgm:spPr/>
      <dgm:t>
        <a:bodyPr/>
        <a:lstStyle/>
        <a:p>
          <a:endParaRPr lang="en-US"/>
        </a:p>
      </dgm:t>
    </dgm:pt>
    <dgm:pt modelId="{98523CF3-3B4C-3B40-B8CD-8BC2D6D08B5A}">
      <dgm:prSet phldrT="[Text]" custT="1"/>
      <dgm:spPr>
        <a:solidFill>
          <a:srgbClr val="275FB0"/>
        </a:solidFill>
      </dgm:spPr>
      <dgm:t>
        <a:bodyPr anchor="t"/>
        <a:lstStyle/>
        <a:p>
          <a:pPr algn="l"/>
          <a:r>
            <a:rPr lang="en-GB" sz="2400" dirty="0">
              <a:latin typeface="Arial" panose="020B0604020202020204" pitchFamily="34" charset="0"/>
              <a:cs typeface="Arial" panose="020B0604020202020204" pitchFamily="34" charset="0"/>
            </a:rPr>
            <a:t>Public authorities must take reasonable steps to protect your life.</a:t>
          </a:r>
        </a:p>
        <a:p>
          <a:pPr algn="l"/>
          <a:r>
            <a:rPr lang="en-GB" sz="2000" dirty="0">
              <a:latin typeface="Arial" panose="020B0604020202020204" pitchFamily="34" charset="0"/>
              <a:cs typeface="Arial" panose="020B0604020202020204" pitchFamily="34" charset="0"/>
            </a:rPr>
            <a:t>(where they know it may be in danger)  </a:t>
          </a:r>
          <a:endParaRPr lang="en-US" sz="2000" dirty="0"/>
        </a:p>
      </dgm:t>
    </dgm:pt>
    <dgm:pt modelId="{96DB57B1-578C-6E48-8306-2470BD56FEAB}" type="parTrans" cxnId="{7B7563D5-C80C-824C-B58F-1040CF683189}">
      <dgm:prSet/>
      <dgm:spPr/>
      <dgm:t>
        <a:bodyPr/>
        <a:lstStyle/>
        <a:p>
          <a:endParaRPr lang="en-US"/>
        </a:p>
      </dgm:t>
    </dgm:pt>
    <dgm:pt modelId="{0FA49D59-57DF-AE45-8026-63F8F302AE9E}" type="sibTrans" cxnId="{7B7563D5-C80C-824C-B58F-1040CF683189}">
      <dgm:prSet/>
      <dgm:spPr/>
      <dgm:t>
        <a:bodyPr/>
        <a:lstStyle/>
        <a:p>
          <a:endParaRPr lang="en-US"/>
        </a:p>
      </dgm:t>
    </dgm:pt>
    <dgm:pt modelId="{F3EB9E08-F02E-EB48-B788-5E604D8BEF68}">
      <dgm:prSet phldrT="[Text]" custT="1"/>
      <dgm:spPr>
        <a:solidFill>
          <a:srgbClr val="00B0F0"/>
        </a:solidFill>
      </dgm:spPr>
      <dgm:t>
        <a:bodyPr anchor="t"/>
        <a:lstStyle/>
        <a:p>
          <a:pPr algn="l"/>
          <a:r>
            <a:rPr lang="en-GB" sz="2400" dirty="0">
              <a:latin typeface="Arial" panose="020B0604020202020204" pitchFamily="34" charset="0"/>
              <a:cs typeface="Arial" panose="020B0604020202020204" pitchFamily="34" charset="0"/>
            </a:rPr>
            <a:t>The right to life is an absolute right and the state has a strong duty to protect it. </a:t>
          </a:r>
          <a:endParaRPr lang="en-US" sz="2400" dirty="0">
            <a:latin typeface="Arial" panose="020B0604020202020204" pitchFamily="34" charset="0"/>
            <a:cs typeface="Arial" panose="020B0604020202020204" pitchFamily="34" charset="0"/>
          </a:endParaRPr>
        </a:p>
      </dgm:t>
    </dgm:pt>
    <dgm:pt modelId="{D646D99F-4CC8-1E40-9006-D7AE962F0CD3}" type="parTrans" cxnId="{B8830EE5-E302-2C48-B272-4A8CFDE78830}">
      <dgm:prSet/>
      <dgm:spPr/>
      <dgm:t>
        <a:bodyPr/>
        <a:lstStyle/>
        <a:p>
          <a:endParaRPr lang="en-US"/>
        </a:p>
      </dgm:t>
    </dgm:pt>
    <dgm:pt modelId="{81406B57-4920-E043-AA3F-BBCBC78178E7}" type="sibTrans" cxnId="{B8830EE5-E302-2C48-B272-4A8CFDE78830}">
      <dgm:prSet/>
      <dgm:spPr/>
      <dgm:t>
        <a:bodyPr/>
        <a:lstStyle/>
        <a:p>
          <a:endParaRPr lang="en-US"/>
        </a:p>
      </dgm:t>
    </dgm:pt>
    <dgm:pt modelId="{4819EEC3-359C-FB43-807F-FCA1F77D8B50}">
      <dgm:prSet phldrT="[Text]" custT="1"/>
      <dgm:spPr>
        <a:solidFill>
          <a:srgbClr val="275FB0"/>
        </a:solidFill>
      </dgm:spPr>
      <dgm:t>
        <a:bodyPr anchor="t"/>
        <a:lstStyle/>
        <a:p>
          <a:pPr algn="l"/>
          <a:r>
            <a:rPr lang="en-GB" sz="2000" dirty="0">
              <a:latin typeface="Arial" panose="020B0604020202020204" pitchFamily="34" charset="0"/>
              <a:cs typeface="Arial" panose="020B0604020202020204" pitchFamily="34" charset="0"/>
            </a:rPr>
            <a:t>Not being able to access essential medical treatment because of inadequate support services may in extreme circumstances affect your right to life. </a:t>
          </a:r>
          <a:endParaRPr lang="en-US" sz="2000" dirty="0">
            <a:latin typeface="Arial" panose="020B0604020202020204" pitchFamily="34" charset="0"/>
            <a:cs typeface="Arial" panose="020B0604020202020204" pitchFamily="34" charset="0"/>
          </a:endParaRPr>
        </a:p>
      </dgm:t>
    </dgm:pt>
    <dgm:pt modelId="{3DF13E9E-E46A-944B-88CA-27F676C57318}" type="parTrans" cxnId="{55541B97-7D30-C646-8DB6-259960E823F1}">
      <dgm:prSet/>
      <dgm:spPr/>
      <dgm:t>
        <a:bodyPr/>
        <a:lstStyle/>
        <a:p>
          <a:endParaRPr lang="en-US"/>
        </a:p>
      </dgm:t>
    </dgm:pt>
    <dgm:pt modelId="{F6B1020B-3965-BD4E-9531-D1D1B36EE312}" type="sibTrans" cxnId="{55541B97-7D30-C646-8DB6-259960E823F1}">
      <dgm:prSet/>
      <dgm:spPr/>
      <dgm:t>
        <a:bodyPr/>
        <a:lstStyle/>
        <a:p>
          <a:endParaRPr lang="en-US"/>
        </a:p>
      </dgm:t>
    </dgm:pt>
    <dgm:pt modelId="{A338AD44-1931-2643-AFBE-68999725AF0E}" type="pres">
      <dgm:prSet presAssocID="{4E8E64FD-1D56-8F41-A691-F58C723C985D}" presName="composite" presStyleCnt="0">
        <dgm:presLayoutVars>
          <dgm:chMax val="1"/>
          <dgm:dir/>
          <dgm:resizeHandles val="exact"/>
        </dgm:presLayoutVars>
      </dgm:prSet>
      <dgm:spPr/>
    </dgm:pt>
    <dgm:pt modelId="{63CCB678-775B-494B-B50E-F5B2456E8C26}" type="pres">
      <dgm:prSet presAssocID="{BAF7E043-E2A7-E046-9C0B-0ABCA3472024}" presName="roof" presStyleLbl="dkBgShp" presStyleIdx="0" presStyleCnt="2"/>
      <dgm:spPr/>
    </dgm:pt>
    <dgm:pt modelId="{02A8CCC6-F24B-FB4F-8125-3BDCE5E3727D}" type="pres">
      <dgm:prSet presAssocID="{BAF7E043-E2A7-E046-9C0B-0ABCA3472024}" presName="pillars" presStyleCnt="0"/>
      <dgm:spPr/>
    </dgm:pt>
    <dgm:pt modelId="{A6B90C12-94C6-B340-B4B5-8912A5E25406}" type="pres">
      <dgm:prSet presAssocID="{BAF7E043-E2A7-E046-9C0B-0ABCA3472024}" presName="pillar1" presStyleLbl="node1" presStyleIdx="0" presStyleCnt="4">
        <dgm:presLayoutVars>
          <dgm:bulletEnabled val="1"/>
        </dgm:presLayoutVars>
      </dgm:prSet>
      <dgm:spPr/>
    </dgm:pt>
    <dgm:pt modelId="{CBA47344-9420-1E48-8E8D-C03AFDCD36DC}" type="pres">
      <dgm:prSet presAssocID="{98523CF3-3B4C-3B40-B8CD-8BC2D6D08B5A}" presName="pillarX" presStyleLbl="node1" presStyleIdx="1" presStyleCnt="4">
        <dgm:presLayoutVars>
          <dgm:bulletEnabled val="1"/>
        </dgm:presLayoutVars>
      </dgm:prSet>
      <dgm:spPr/>
    </dgm:pt>
    <dgm:pt modelId="{3142D25A-D9DA-7A41-9CC6-A2931EE0E5EB}" type="pres">
      <dgm:prSet presAssocID="{F3EB9E08-F02E-EB48-B788-5E604D8BEF68}" presName="pillarX" presStyleLbl="node1" presStyleIdx="2" presStyleCnt="4">
        <dgm:presLayoutVars>
          <dgm:bulletEnabled val="1"/>
        </dgm:presLayoutVars>
      </dgm:prSet>
      <dgm:spPr/>
    </dgm:pt>
    <dgm:pt modelId="{404477CD-5A8E-5846-97C9-8D36923CF83C}" type="pres">
      <dgm:prSet presAssocID="{4819EEC3-359C-FB43-807F-FCA1F77D8B50}" presName="pillarX" presStyleLbl="node1" presStyleIdx="3" presStyleCnt="4">
        <dgm:presLayoutVars>
          <dgm:bulletEnabled val="1"/>
        </dgm:presLayoutVars>
      </dgm:prSet>
      <dgm:spPr/>
    </dgm:pt>
    <dgm:pt modelId="{5DE4E38A-1557-114F-B132-544E7CA48306}" type="pres">
      <dgm:prSet presAssocID="{BAF7E043-E2A7-E046-9C0B-0ABCA3472024}" presName="base" presStyleLbl="dkBgShp" presStyleIdx="1" presStyleCnt="2"/>
      <dgm:spPr/>
    </dgm:pt>
  </dgm:ptLst>
  <dgm:cxnLst>
    <dgm:cxn modelId="{8786F906-249F-D741-A9CC-D266EC61574B}" type="presOf" srcId="{98523CF3-3B4C-3B40-B8CD-8BC2D6D08B5A}" destId="{CBA47344-9420-1E48-8E8D-C03AFDCD36DC}" srcOrd="0" destOrd="0" presId="urn:microsoft.com/office/officeart/2005/8/layout/hList3"/>
    <dgm:cxn modelId="{E5AB703D-10F8-DD4E-B945-E1BEC31EE0A5}" srcId="{BAF7E043-E2A7-E046-9C0B-0ABCA3472024}" destId="{36B235F0-809F-F843-9155-9C508F4579EE}" srcOrd="0" destOrd="0" parTransId="{07DB1B16-61BD-DF40-B5D2-9C99FAE7117E}" sibTransId="{B2465476-69C2-5B40-809B-D2C18FC9AD4C}"/>
    <dgm:cxn modelId="{B6240E4B-6381-B84F-849B-466F1E0ADC33}" type="presOf" srcId="{4E8E64FD-1D56-8F41-A691-F58C723C985D}" destId="{A338AD44-1931-2643-AFBE-68999725AF0E}" srcOrd="0" destOrd="0" presId="urn:microsoft.com/office/officeart/2005/8/layout/hList3"/>
    <dgm:cxn modelId="{55541B97-7D30-C646-8DB6-259960E823F1}" srcId="{BAF7E043-E2A7-E046-9C0B-0ABCA3472024}" destId="{4819EEC3-359C-FB43-807F-FCA1F77D8B50}" srcOrd="3" destOrd="0" parTransId="{3DF13E9E-E46A-944B-88CA-27F676C57318}" sibTransId="{F6B1020B-3965-BD4E-9531-D1D1B36EE312}"/>
    <dgm:cxn modelId="{700548C1-81EC-6541-900D-89925079D4AB}" type="presOf" srcId="{4819EEC3-359C-FB43-807F-FCA1F77D8B50}" destId="{404477CD-5A8E-5846-97C9-8D36923CF83C}" srcOrd="0" destOrd="0" presId="urn:microsoft.com/office/officeart/2005/8/layout/hList3"/>
    <dgm:cxn modelId="{7B7563D5-C80C-824C-B58F-1040CF683189}" srcId="{BAF7E043-E2A7-E046-9C0B-0ABCA3472024}" destId="{98523CF3-3B4C-3B40-B8CD-8BC2D6D08B5A}" srcOrd="1" destOrd="0" parTransId="{96DB57B1-578C-6E48-8306-2470BD56FEAB}" sibTransId="{0FA49D59-57DF-AE45-8026-63F8F302AE9E}"/>
    <dgm:cxn modelId="{BB92F9D9-5F05-4B4D-B6DA-FACFDD58844C}" srcId="{4E8E64FD-1D56-8F41-A691-F58C723C985D}" destId="{BAF7E043-E2A7-E046-9C0B-0ABCA3472024}" srcOrd="0" destOrd="0" parTransId="{5A462CCD-A151-0B44-B30F-0E742AEEADBC}" sibTransId="{546DCA65-0EC3-604A-B54C-A27212BAA57C}"/>
    <dgm:cxn modelId="{B8830EE5-E302-2C48-B272-4A8CFDE78830}" srcId="{BAF7E043-E2A7-E046-9C0B-0ABCA3472024}" destId="{F3EB9E08-F02E-EB48-B788-5E604D8BEF68}" srcOrd="2" destOrd="0" parTransId="{D646D99F-4CC8-1E40-9006-D7AE962F0CD3}" sibTransId="{81406B57-4920-E043-AA3F-BBCBC78178E7}"/>
    <dgm:cxn modelId="{BB0B92ED-8F70-034B-8B2C-F69DE704B056}" type="presOf" srcId="{36B235F0-809F-F843-9155-9C508F4579EE}" destId="{A6B90C12-94C6-B340-B4B5-8912A5E25406}" srcOrd="0" destOrd="0" presId="urn:microsoft.com/office/officeart/2005/8/layout/hList3"/>
    <dgm:cxn modelId="{5C4BF2FB-ED4E-3143-A964-F4F25C872098}" type="presOf" srcId="{BAF7E043-E2A7-E046-9C0B-0ABCA3472024}" destId="{63CCB678-775B-494B-B50E-F5B2456E8C26}" srcOrd="0" destOrd="0" presId="urn:microsoft.com/office/officeart/2005/8/layout/hList3"/>
    <dgm:cxn modelId="{3D0E2CFF-2F3F-214A-AD83-A3C71F50A2F1}" type="presOf" srcId="{F3EB9E08-F02E-EB48-B788-5E604D8BEF68}" destId="{3142D25A-D9DA-7A41-9CC6-A2931EE0E5EB}" srcOrd="0" destOrd="0" presId="urn:microsoft.com/office/officeart/2005/8/layout/hList3"/>
    <dgm:cxn modelId="{4B34F02C-4C5C-DF4A-8DD0-D074FAD759B3}" type="presParOf" srcId="{A338AD44-1931-2643-AFBE-68999725AF0E}" destId="{63CCB678-775B-494B-B50E-F5B2456E8C26}" srcOrd="0" destOrd="0" presId="urn:microsoft.com/office/officeart/2005/8/layout/hList3"/>
    <dgm:cxn modelId="{0AAC6EF9-0463-3D44-97D9-A67142CD9432}" type="presParOf" srcId="{A338AD44-1931-2643-AFBE-68999725AF0E}" destId="{02A8CCC6-F24B-FB4F-8125-3BDCE5E3727D}" srcOrd="1" destOrd="0" presId="urn:microsoft.com/office/officeart/2005/8/layout/hList3"/>
    <dgm:cxn modelId="{8A7AC67B-E545-B24C-BF8A-8C6DCF7292C5}" type="presParOf" srcId="{02A8CCC6-F24B-FB4F-8125-3BDCE5E3727D}" destId="{A6B90C12-94C6-B340-B4B5-8912A5E25406}" srcOrd="0" destOrd="0" presId="urn:microsoft.com/office/officeart/2005/8/layout/hList3"/>
    <dgm:cxn modelId="{EEE0219F-188B-6048-B8B7-B2CD63CD33A6}" type="presParOf" srcId="{02A8CCC6-F24B-FB4F-8125-3BDCE5E3727D}" destId="{CBA47344-9420-1E48-8E8D-C03AFDCD36DC}" srcOrd="1" destOrd="0" presId="urn:microsoft.com/office/officeart/2005/8/layout/hList3"/>
    <dgm:cxn modelId="{C8AF35D3-D926-894E-A87A-A7069F4A9C3B}" type="presParOf" srcId="{02A8CCC6-F24B-FB4F-8125-3BDCE5E3727D}" destId="{3142D25A-D9DA-7A41-9CC6-A2931EE0E5EB}" srcOrd="2" destOrd="0" presId="urn:microsoft.com/office/officeart/2005/8/layout/hList3"/>
    <dgm:cxn modelId="{13573C85-7F20-C34A-B692-78C2067747B3}" type="presParOf" srcId="{02A8CCC6-F24B-FB4F-8125-3BDCE5E3727D}" destId="{404477CD-5A8E-5846-97C9-8D36923CF83C}" srcOrd="3" destOrd="0" presId="urn:microsoft.com/office/officeart/2005/8/layout/hList3"/>
    <dgm:cxn modelId="{8CC5640D-4340-B44C-8AD3-C6A6CF92C983}" type="presParOf" srcId="{A338AD44-1931-2643-AFBE-68999725AF0E}" destId="{5DE4E38A-1557-114F-B132-544E7CA4830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59430-BD5A-5E4D-9634-B48F14C7300C}" type="doc">
      <dgm:prSet loTypeId="urn:microsoft.com/office/officeart/2005/8/layout/hList3" loCatId="" qsTypeId="urn:microsoft.com/office/officeart/2005/8/quickstyle/simple5" qsCatId="simple" csTypeId="urn:microsoft.com/office/officeart/2005/8/colors/accent5_1" csCatId="accent5" phldr="1"/>
      <dgm:spPr/>
      <dgm:t>
        <a:bodyPr/>
        <a:lstStyle/>
        <a:p>
          <a:endParaRPr lang="en-US"/>
        </a:p>
      </dgm:t>
    </dgm:pt>
    <dgm:pt modelId="{1F771136-AE8A-9949-8A6B-ABD913868A99}">
      <dgm:prSet phldrT="[Text]"/>
      <dgm:spPr/>
      <dgm:t>
        <a:bodyPr/>
        <a:lstStyle/>
        <a:p>
          <a:r>
            <a:rPr lang="en-GB" dirty="0">
              <a:latin typeface="Arial" panose="020B0604020202020204" pitchFamily="34" charset="0"/>
              <a:cs typeface="Arial" panose="020B0604020202020204" pitchFamily="34" charset="0"/>
            </a:rPr>
            <a:t>There is currently no </a:t>
          </a:r>
          <a:r>
            <a:rPr lang="en-GB" b="1" dirty="0">
              <a:latin typeface="Arial" panose="020B0604020202020204" pitchFamily="34" charset="0"/>
              <a:cs typeface="Arial" panose="020B0604020202020204" pitchFamily="34" charset="0"/>
            </a:rPr>
            <a:t>‘Right to Respite’</a:t>
          </a:r>
          <a:endParaRPr lang="en-US" dirty="0"/>
        </a:p>
      </dgm:t>
    </dgm:pt>
    <dgm:pt modelId="{64BA76E8-659F-1B46-96AE-DF0583108E8D}" type="parTrans" cxnId="{C75C131F-6D13-AD4D-BE7A-F5EDD8A71CF2}">
      <dgm:prSet/>
      <dgm:spPr/>
      <dgm:t>
        <a:bodyPr/>
        <a:lstStyle/>
        <a:p>
          <a:endParaRPr lang="en-US"/>
        </a:p>
      </dgm:t>
    </dgm:pt>
    <dgm:pt modelId="{328634A1-5C0C-1143-982A-14386B01E4B3}" type="sibTrans" cxnId="{C75C131F-6D13-AD4D-BE7A-F5EDD8A71CF2}">
      <dgm:prSet/>
      <dgm:spPr/>
      <dgm:t>
        <a:bodyPr/>
        <a:lstStyle/>
        <a:p>
          <a:endParaRPr lang="en-US"/>
        </a:p>
      </dgm:t>
    </dgm:pt>
    <dgm:pt modelId="{3432757A-DEAA-E34D-AD4D-B781B0832661}">
      <dgm:prSet phldrT="[Text]" custT="1"/>
      <dgm:spPr/>
      <dgm:t>
        <a:bodyPr/>
        <a:lstStyle/>
        <a:p>
          <a:pPr algn="l"/>
          <a:r>
            <a:rPr lang="en-GB" sz="2800" dirty="0">
              <a:latin typeface="Arial" panose="020B0604020202020204" pitchFamily="34" charset="0"/>
              <a:cs typeface="Arial" panose="020B0604020202020204" pitchFamily="34" charset="0"/>
            </a:rPr>
            <a:t>However, under </a:t>
          </a:r>
          <a:r>
            <a:rPr lang="en-GB" sz="2800" b="1" dirty="0">
              <a:latin typeface="Arial" panose="020B0604020202020204" pitchFamily="34" charset="0"/>
              <a:cs typeface="Arial" panose="020B0604020202020204" pitchFamily="34" charset="0"/>
            </a:rPr>
            <a:t>section 25 of the Carers (Scotland) Act</a:t>
          </a:r>
          <a:r>
            <a:rPr lang="en-GB" sz="2800" dirty="0">
              <a:latin typeface="Arial" panose="020B0604020202020204" pitchFamily="34" charset="0"/>
              <a:cs typeface="Arial" panose="020B0604020202020204" pitchFamily="34" charset="0"/>
            </a:rPr>
            <a:t>, the local authority needs to consider whether support to a carer should include a break from caring.</a:t>
          </a:r>
          <a:endParaRPr lang="en-US" sz="2800" dirty="0"/>
        </a:p>
      </dgm:t>
    </dgm:pt>
    <dgm:pt modelId="{B924717A-8492-4947-880E-F316C9C0C7ED}" type="parTrans" cxnId="{F0908C58-56E8-A74D-B2DA-52F16DD17A84}">
      <dgm:prSet/>
      <dgm:spPr/>
      <dgm:t>
        <a:bodyPr/>
        <a:lstStyle/>
        <a:p>
          <a:endParaRPr lang="en-US"/>
        </a:p>
      </dgm:t>
    </dgm:pt>
    <dgm:pt modelId="{A8021346-2664-9544-8505-2F3BDC831D71}" type="sibTrans" cxnId="{F0908C58-56E8-A74D-B2DA-52F16DD17A84}">
      <dgm:prSet/>
      <dgm:spPr/>
      <dgm:t>
        <a:bodyPr/>
        <a:lstStyle/>
        <a:p>
          <a:endParaRPr lang="en-US"/>
        </a:p>
      </dgm:t>
    </dgm:pt>
    <dgm:pt modelId="{4DC4CBAE-63CE-E34A-9212-EC3D74BF0038}">
      <dgm:prSet phldrT="[Text]" custT="1"/>
      <dgm:spPr/>
      <dgm:t>
        <a:bodyPr/>
        <a:lstStyle/>
        <a:p>
          <a:pPr algn="l"/>
          <a:r>
            <a:rPr lang="en-GB" sz="3200" dirty="0">
              <a:latin typeface="Arial" panose="020B0604020202020204" pitchFamily="34" charset="0"/>
              <a:cs typeface="Arial" panose="020B0604020202020204" pitchFamily="34" charset="0"/>
            </a:rPr>
            <a:t>A break from caring should be considered even if the carer does not meet the ‘eligibility threshold’</a:t>
          </a:r>
          <a:endParaRPr lang="en-US" sz="3200" dirty="0"/>
        </a:p>
      </dgm:t>
    </dgm:pt>
    <dgm:pt modelId="{2CEFF0AB-9E04-734E-A4BA-1C0734A661AC}" type="parTrans" cxnId="{432CD5B0-08A7-7F42-A733-799DAC618A09}">
      <dgm:prSet/>
      <dgm:spPr/>
      <dgm:t>
        <a:bodyPr/>
        <a:lstStyle/>
        <a:p>
          <a:endParaRPr lang="en-US"/>
        </a:p>
      </dgm:t>
    </dgm:pt>
    <dgm:pt modelId="{8963543A-3BA7-F34F-BE2E-976CA2825D8E}" type="sibTrans" cxnId="{432CD5B0-08A7-7F42-A733-799DAC618A09}">
      <dgm:prSet/>
      <dgm:spPr/>
      <dgm:t>
        <a:bodyPr/>
        <a:lstStyle/>
        <a:p>
          <a:endParaRPr lang="en-US"/>
        </a:p>
      </dgm:t>
    </dgm:pt>
    <dgm:pt modelId="{AF1D7DD0-8B31-1647-A4E4-215D6C57DFAB}" type="pres">
      <dgm:prSet presAssocID="{B3559430-BD5A-5E4D-9634-B48F14C7300C}" presName="composite" presStyleCnt="0">
        <dgm:presLayoutVars>
          <dgm:chMax val="1"/>
          <dgm:dir/>
          <dgm:resizeHandles val="exact"/>
        </dgm:presLayoutVars>
      </dgm:prSet>
      <dgm:spPr/>
    </dgm:pt>
    <dgm:pt modelId="{E9DA8D20-8849-344B-9FEE-4BC388E5BDE6}" type="pres">
      <dgm:prSet presAssocID="{1F771136-AE8A-9949-8A6B-ABD913868A99}" presName="roof" presStyleLbl="dkBgShp" presStyleIdx="0" presStyleCnt="2" custLinFactNeighborX="-2484" custLinFactNeighborY="-44527"/>
      <dgm:spPr/>
    </dgm:pt>
    <dgm:pt modelId="{8BDD203B-BFAA-174E-8DD2-F8B5969EAF5F}" type="pres">
      <dgm:prSet presAssocID="{1F771136-AE8A-9949-8A6B-ABD913868A99}" presName="pillars" presStyleCnt="0"/>
      <dgm:spPr/>
    </dgm:pt>
    <dgm:pt modelId="{CFAC66F2-BFEA-F34E-8760-E275F228F5EE}" type="pres">
      <dgm:prSet presAssocID="{1F771136-AE8A-9949-8A6B-ABD913868A99}" presName="pillar1" presStyleLbl="node1" presStyleIdx="0" presStyleCnt="2">
        <dgm:presLayoutVars>
          <dgm:bulletEnabled val="1"/>
        </dgm:presLayoutVars>
      </dgm:prSet>
      <dgm:spPr/>
    </dgm:pt>
    <dgm:pt modelId="{7582A397-9F27-B844-8AE7-A070ACCF12EB}" type="pres">
      <dgm:prSet presAssocID="{4DC4CBAE-63CE-E34A-9212-EC3D74BF0038}" presName="pillarX" presStyleLbl="node1" presStyleIdx="1" presStyleCnt="2">
        <dgm:presLayoutVars>
          <dgm:bulletEnabled val="1"/>
        </dgm:presLayoutVars>
      </dgm:prSet>
      <dgm:spPr/>
    </dgm:pt>
    <dgm:pt modelId="{8F1CBAED-AD7C-CA4B-9EB7-510428C86FB6}" type="pres">
      <dgm:prSet presAssocID="{1F771136-AE8A-9949-8A6B-ABD913868A99}" presName="base" presStyleLbl="dkBgShp" presStyleIdx="1" presStyleCnt="2" custLinFactNeighborX="-9941" custLinFactNeighborY="3033"/>
      <dgm:spPr/>
    </dgm:pt>
  </dgm:ptLst>
  <dgm:cxnLst>
    <dgm:cxn modelId="{23C2D51E-F2CF-A54F-BBC6-FCF32D5427AC}" type="presOf" srcId="{3432757A-DEAA-E34D-AD4D-B781B0832661}" destId="{CFAC66F2-BFEA-F34E-8760-E275F228F5EE}" srcOrd="0" destOrd="0" presId="urn:microsoft.com/office/officeart/2005/8/layout/hList3"/>
    <dgm:cxn modelId="{C75C131F-6D13-AD4D-BE7A-F5EDD8A71CF2}" srcId="{B3559430-BD5A-5E4D-9634-B48F14C7300C}" destId="{1F771136-AE8A-9949-8A6B-ABD913868A99}" srcOrd="0" destOrd="0" parTransId="{64BA76E8-659F-1B46-96AE-DF0583108E8D}" sibTransId="{328634A1-5C0C-1143-982A-14386B01E4B3}"/>
    <dgm:cxn modelId="{F0908C58-56E8-A74D-B2DA-52F16DD17A84}" srcId="{1F771136-AE8A-9949-8A6B-ABD913868A99}" destId="{3432757A-DEAA-E34D-AD4D-B781B0832661}" srcOrd="0" destOrd="0" parTransId="{B924717A-8492-4947-880E-F316C9C0C7ED}" sibTransId="{A8021346-2664-9544-8505-2F3BDC831D71}"/>
    <dgm:cxn modelId="{FE01B274-0007-564E-B2E4-C9D51B7557AB}" type="presOf" srcId="{1F771136-AE8A-9949-8A6B-ABD913868A99}" destId="{E9DA8D20-8849-344B-9FEE-4BC388E5BDE6}" srcOrd="0" destOrd="0" presId="urn:microsoft.com/office/officeart/2005/8/layout/hList3"/>
    <dgm:cxn modelId="{F18B0096-2D75-8648-9B95-5A225644CD89}" type="presOf" srcId="{4DC4CBAE-63CE-E34A-9212-EC3D74BF0038}" destId="{7582A397-9F27-B844-8AE7-A070ACCF12EB}" srcOrd="0" destOrd="0" presId="urn:microsoft.com/office/officeart/2005/8/layout/hList3"/>
    <dgm:cxn modelId="{54577699-587D-F149-83EA-8A745B97F6D6}" type="presOf" srcId="{B3559430-BD5A-5E4D-9634-B48F14C7300C}" destId="{AF1D7DD0-8B31-1647-A4E4-215D6C57DFAB}" srcOrd="0" destOrd="0" presId="urn:microsoft.com/office/officeart/2005/8/layout/hList3"/>
    <dgm:cxn modelId="{432CD5B0-08A7-7F42-A733-799DAC618A09}" srcId="{1F771136-AE8A-9949-8A6B-ABD913868A99}" destId="{4DC4CBAE-63CE-E34A-9212-EC3D74BF0038}" srcOrd="1" destOrd="0" parTransId="{2CEFF0AB-9E04-734E-A4BA-1C0734A661AC}" sibTransId="{8963543A-3BA7-F34F-BE2E-976CA2825D8E}"/>
    <dgm:cxn modelId="{4FF3A3CD-35AA-0B47-B0B9-8DCEBF519042}" type="presParOf" srcId="{AF1D7DD0-8B31-1647-A4E4-215D6C57DFAB}" destId="{E9DA8D20-8849-344B-9FEE-4BC388E5BDE6}" srcOrd="0" destOrd="0" presId="urn:microsoft.com/office/officeart/2005/8/layout/hList3"/>
    <dgm:cxn modelId="{17E44546-4697-B449-837F-9DF9B5805F4D}" type="presParOf" srcId="{AF1D7DD0-8B31-1647-A4E4-215D6C57DFAB}" destId="{8BDD203B-BFAA-174E-8DD2-F8B5969EAF5F}" srcOrd="1" destOrd="0" presId="urn:microsoft.com/office/officeart/2005/8/layout/hList3"/>
    <dgm:cxn modelId="{276BD97A-A21B-AC42-BFDF-7AB99825964E}" type="presParOf" srcId="{8BDD203B-BFAA-174E-8DD2-F8B5969EAF5F}" destId="{CFAC66F2-BFEA-F34E-8760-E275F228F5EE}" srcOrd="0" destOrd="0" presId="urn:microsoft.com/office/officeart/2005/8/layout/hList3"/>
    <dgm:cxn modelId="{7A253D88-28C4-FE4F-87DA-FA28AA7130AF}" type="presParOf" srcId="{8BDD203B-BFAA-174E-8DD2-F8B5969EAF5F}" destId="{7582A397-9F27-B844-8AE7-A070ACCF12EB}" srcOrd="1" destOrd="0" presId="urn:microsoft.com/office/officeart/2005/8/layout/hList3"/>
    <dgm:cxn modelId="{A315A2F7-7B8F-6741-89C3-E54009A57EB9}" type="presParOf" srcId="{AF1D7DD0-8B31-1647-A4E4-215D6C57DFAB}" destId="{8F1CBAED-AD7C-CA4B-9EB7-510428C86FB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B9701-EA11-AA4C-AA68-FA3A934877D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3435F6B8-B389-784C-89B5-B3A59CBC57A0}">
      <dgm:prSet phldrT="[Text]" custT="1"/>
      <dgm:spPr>
        <a:solidFill>
          <a:srgbClr val="00B0F0"/>
        </a:solidFill>
      </dgm:spPr>
      <dgm:t>
        <a:bodyPr/>
        <a:lstStyle/>
        <a:p>
          <a:r>
            <a:rPr lang="en-US" sz="2400" b="1" dirty="0"/>
            <a:t>Right to request flexible working	</a:t>
          </a:r>
        </a:p>
      </dgm:t>
    </dgm:pt>
    <dgm:pt modelId="{88315301-7E19-244A-8BDF-5F089000EA5C}" type="parTrans" cxnId="{495DE814-A1F3-F24C-B0A9-9054FBC06BE6}">
      <dgm:prSet/>
      <dgm:spPr/>
      <dgm:t>
        <a:bodyPr/>
        <a:lstStyle/>
        <a:p>
          <a:endParaRPr lang="en-US"/>
        </a:p>
      </dgm:t>
    </dgm:pt>
    <dgm:pt modelId="{135DB606-9990-9B40-B8A9-B2B7C3A1BDBE}" type="sibTrans" cxnId="{495DE814-A1F3-F24C-B0A9-9054FBC06BE6}">
      <dgm:prSet/>
      <dgm:spPr/>
      <dgm:t>
        <a:bodyPr/>
        <a:lstStyle/>
        <a:p>
          <a:endParaRPr lang="en-US"/>
        </a:p>
      </dgm:t>
    </dgm:pt>
    <dgm:pt modelId="{5623584F-EA44-C146-B7D6-C7CC1646C049}">
      <dgm:prSet phldrT="[Text]"/>
      <dgm:spPr/>
      <dgm:t>
        <a:bodyPr/>
        <a:lstStyle/>
        <a:p>
          <a:r>
            <a:rPr lang="en-US"/>
            <a:t>If worked for same employer for 26 weeks </a:t>
          </a:r>
          <a:endParaRPr lang="en-US" dirty="0"/>
        </a:p>
      </dgm:t>
    </dgm:pt>
    <dgm:pt modelId="{71BDCB2C-CE79-6342-857A-B567175ABF01}" type="parTrans" cxnId="{F1331D9E-47C3-D046-B9D5-386421ACAADA}">
      <dgm:prSet/>
      <dgm:spPr/>
      <dgm:t>
        <a:bodyPr/>
        <a:lstStyle/>
        <a:p>
          <a:endParaRPr lang="en-US"/>
        </a:p>
      </dgm:t>
    </dgm:pt>
    <dgm:pt modelId="{E330C412-FEF6-E84C-A384-4B86E2544801}" type="sibTrans" cxnId="{F1331D9E-47C3-D046-B9D5-386421ACAADA}">
      <dgm:prSet/>
      <dgm:spPr/>
      <dgm:t>
        <a:bodyPr/>
        <a:lstStyle/>
        <a:p>
          <a:endParaRPr lang="en-US"/>
        </a:p>
      </dgm:t>
    </dgm:pt>
    <dgm:pt modelId="{3150C3CA-1C51-0F4D-800F-B6C2AE6F7586}">
      <dgm:prSet phldrT="[Text]"/>
      <dgm:spPr/>
      <dgm:t>
        <a:bodyPr/>
        <a:lstStyle/>
        <a:p>
          <a:r>
            <a:rPr lang="en-US" dirty="0"/>
            <a:t>If haven’t already made a flexible working request within the last 12 months.</a:t>
          </a:r>
        </a:p>
      </dgm:t>
    </dgm:pt>
    <dgm:pt modelId="{32918AE2-ED95-9144-89CD-926C51FF61F7}" type="parTrans" cxnId="{2CA9E715-3899-F745-9B8A-4A8C667B36A1}">
      <dgm:prSet/>
      <dgm:spPr/>
      <dgm:t>
        <a:bodyPr/>
        <a:lstStyle/>
        <a:p>
          <a:endParaRPr lang="en-US"/>
        </a:p>
      </dgm:t>
    </dgm:pt>
    <dgm:pt modelId="{7ADEC238-BEC7-0A46-A4A7-76B5169B5EF5}" type="sibTrans" cxnId="{2CA9E715-3899-F745-9B8A-4A8C667B36A1}">
      <dgm:prSet/>
      <dgm:spPr/>
      <dgm:t>
        <a:bodyPr/>
        <a:lstStyle/>
        <a:p>
          <a:endParaRPr lang="en-US"/>
        </a:p>
      </dgm:t>
    </dgm:pt>
    <dgm:pt modelId="{F914CF8F-5D30-CC49-ABC7-F7EE10D55386}">
      <dgm:prSet phldrT="[Text]" custT="1"/>
      <dgm:spPr>
        <a:solidFill>
          <a:schemeClr val="accent1"/>
        </a:solidFill>
      </dgm:spPr>
      <dgm:t>
        <a:bodyPr/>
        <a:lstStyle/>
        <a:p>
          <a:r>
            <a:rPr lang="en-US" sz="2400" b="1" dirty="0"/>
            <a:t>Right to 18 weeks parental leave</a:t>
          </a:r>
        </a:p>
      </dgm:t>
    </dgm:pt>
    <dgm:pt modelId="{8B6CFDA5-4DE1-8A48-9C42-86F5155ABF9C}" type="parTrans" cxnId="{DB5FAA63-9009-954F-BA16-B3F4BD9B4D72}">
      <dgm:prSet/>
      <dgm:spPr/>
      <dgm:t>
        <a:bodyPr/>
        <a:lstStyle/>
        <a:p>
          <a:endParaRPr lang="en-US"/>
        </a:p>
      </dgm:t>
    </dgm:pt>
    <dgm:pt modelId="{26988DFA-0D62-FA42-8DAB-C4CF6B6F3BD8}" type="sibTrans" cxnId="{DB5FAA63-9009-954F-BA16-B3F4BD9B4D72}">
      <dgm:prSet/>
      <dgm:spPr/>
      <dgm:t>
        <a:bodyPr/>
        <a:lstStyle/>
        <a:p>
          <a:endParaRPr lang="en-US"/>
        </a:p>
      </dgm:t>
    </dgm:pt>
    <dgm:pt modelId="{EE141844-939B-5C48-ABB0-BF019DDE6CF8}">
      <dgm:prSet phldrT="[Text]" custT="1"/>
      <dgm:spPr/>
      <dgm:t>
        <a:bodyPr/>
        <a:lstStyle/>
        <a:p>
          <a:r>
            <a:rPr lang="en-US" sz="2200" dirty="0"/>
            <a:t>If worked for same employer for 12 months and you’re responsible for a child under 18.</a:t>
          </a:r>
        </a:p>
      </dgm:t>
    </dgm:pt>
    <dgm:pt modelId="{55A0BECD-2281-B547-A9EA-4D3E72B1081D}" type="parTrans" cxnId="{481FA2CE-FF7D-DF4B-BF26-E42E9E8BE2E2}">
      <dgm:prSet/>
      <dgm:spPr/>
      <dgm:t>
        <a:bodyPr/>
        <a:lstStyle/>
        <a:p>
          <a:endParaRPr lang="en-US"/>
        </a:p>
      </dgm:t>
    </dgm:pt>
    <dgm:pt modelId="{72191D60-BAF7-8641-B9C2-ABB48E7C0B7F}" type="sibTrans" cxnId="{481FA2CE-FF7D-DF4B-BF26-E42E9E8BE2E2}">
      <dgm:prSet/>
      <dgm:spPr/>
      <dgm:t>
        <a:bodyPr/>
        <a:lstStyle/>
        <a:p>
          <a:endParaRPr lang="en-US"/>
        </a:p>
      </dgm:t>
    </dgm:pt>
    <dgm:pt modelId="{E5537866-7FE1-0A4A-912D-5AF9CDB28F59}">
      <dgm:prSet phldrT="[Text]" custT="1"/>
      <dgm:spPr/>
      <dgm:t>
        <a:bodyPr/>
        <a:lstStyle/>
        <a:p>
          <a:r>
            <a:rPr lang="en-US" sz="2200" dirty="0"/>
            <a:t>Its unpaid unless employer gives paid time off as contractual right.</a:t>
          </a:r>
        </a:p>
      </dgm:t>
    </dgm:pt>
    <dgm:pt modelId="{9E8CA4EA-4984-8349-9268-3723F11A5741}" type="parTrans" cxnId="{914536CC-724D-AC4B-AFFC-FFFB0A297DC8}">
      <dgm:prSet/>
      <dgm:spPr/>
      <dgm:t>
        <a:bodyPr/>
        <a:lstStyle/>
        <a:p>
          <a:endParaRPr lang="en-US"/>
        </a:p>
      </dgm:t>
    </dgm:pt>
    <dgm:pt modelId="{F396B101-A0BA-BE46-9916-D433BF0CEC68}" type="sibTrans" cxnId="{914536CC-724D-AC4B-AFFC-FFFB0A297DC8}">
      <dgm:prSet/>
      <dgm:spPr/>
      <dgm:t>
        <a:bodyPr/>
        <a:lstStyle/>
        <a:p>
          <a:endParaRPr lang="en-US"/>
        </a:p>
      </dgm:t>
    </dgm:pt>
    <dgm:pt modelId="{C9723F22-87DF-8F49-A0B9-B183DA90B896}">
      <dgm:prSet phldrT="[Text]" custT="1"/>
      <dgm:spPr>
        <a:solidFill>
          <a:srgbClr val="00B0F0"/>
        </a:solidFill>
      </dgm:spPr>
      <dgm:t>
        <a:bodyPr/>
        <a:lstStyle/>
        <a:p>
          <a:r>
            <a:rPr lang="en-US" sz="2400" b="1" dirty="0"/>
            <a:t>Right to take ‘reasonable’ time off for emergencies</a:t>
          </a:r>
        </a:p>
        <a:p>
          <a:endParaRPr lang="en-US" sz="2100" dirty="0"/>
        </a:p>
      </dgm:t>
    </dgm:pt>
    <dgm:pt modelId="{2A1EC9F9-BFA4-4E4F-AFF0-1CCEB7FE7137}" type="parTrans" cxnId="{0B546D15-26AE-FA4B-AD88-2881C50D59FB}">
      <dgm:prSet/>
      <dgm:spPr/>
      <dgm:t>
        <a:bodyPr/>
        <a:lstStyle/>
        <a:p>
          <a:endParaRPr lang="en-US"/>
        </a:p>
      </dgm:t>
    </dgm:pt>
    <dgm:pt modelId="{00EECDAB-5EEE-714E-A4D6-2F14D9D85F5D}" type="sibTrans" cxnId="{0B546D15-26AE-FA4B-AD88-2881C50D59FB}">
      <dgm:prSet/>
      <dgm:spPr/>
      <dgm:t>
        <a:bodyPr/>
        <a:lstStyle/>
        <a:p>
          <a:endParaRPr lang="en-US"/>
        </a:p>
      </dgm:t>
    </dgm:pt>
    <dgm:pt modelId="{7957F714-E314-DF4A-A088-6227815164FF}">
      <dgm:prSet phldrT="[Text]" custT="1"/>
      <dgm:spPr/>
      <dgm:t>
        <a:bodyPr/>
        <a:lstStyle/>
        <a:p>
          <a:r>
            <a:rPr lang="en-US" sz="2200" dirty="0"/>
            <a:t>If you have to deal with emergencies involving a dependent. </a:t>
          </a:r>
        </a:p>
      </dgm:t>
    </dgm:pt>
    <dgm:pt modelId="{0C3E8DBE-7904-9B4F-986D-B9C28BA1B6F5}" type="parTrans" cxnId="{1E0B1E19-111B-014C-9BD2-41FBA163B79B}">
      <dgm:prSet/>
      <dgm:spPr/>
      <dgm:t>
        <a:bodyPr/>
        <a:lstStyle/>
        <a:p>
          <a:endParaRPr lang="en-US"/>
        </a:p>
      </dgm:t>
    </dgm:pt>
    <dgm:pt modelId="{D099383D-B87F-6545-A95B-F1D1E5AF2C02}" type="sibTrans" cxnId="{1E0B1E19-111B-014C-9BD2-41FBA163B79B}">
      <dgm:prSet/>
      <dgm:spPr/>
      <dgm:t>
        <a:bodyPr/>
        <a:lstStyle/>
        <a:p>
          <a:endParaRPr lang="en-US"/>
        </a:p>
      </dgm:t>
    </dgm:pt>
    <dgm:pt modelId="{3D67187B-2237-0540-834F-BACDC2ABA191}">
      <dgm:prSet phldrT="[Text]" custT="1"/>
      <dgm:spPr/>
      <dgm:t>
        <a:bodyPr/>
        <a:lstStyle/>
        <a:p>
          <a:r>
            <a:rPr lang="en-US" sz="2400" b="1" dirty="0"/>
            <a:t>Right to Carer Leave</a:t>
          </a:r>
        </a:p>
      </dgm:t>
    </dgm:pt>
    <dgm:pt modelId="{F3030362-C3BE-9C48-A429-53A672E06376}" type="parTrans" cxnId="{3B40A28A-AF2E-2646-9B0C-CE1FB6265817}">
      <dgm:prSet/>
      <dgm:spPr/>
      <dgm:t>
        <a:bodyPr/>
        <a:lstStyle/>
        <a:p>
          <a:endParaRPr lang="en-US"/>
        </a:p>
      </dgm:t>
    </dgm:pt>
    <dgm:pt modelId="{83421405-0846-5246-9906-03EED6CCCEC0}" type="sibTrans" cxnId="{3B40A28A-AF2E-2646-9B0C-CE1FB6265817}">
      <dgm:prSet/>
      <dgm:spPr/>
      <dgm:t>
        <a:bodyPr/>
        <a:lstStyle/>
        <a:p>
          <a:endParaRPr lang="en-US"/>
        </a:p>
      </dgm:t>
    </dgm:pt>
    <dgm:pt modelId="{413FA431-79B0-E849-9C11-68A7CE5509D4}">
      <dgm:prSet phldrT="[Text]" custT="1"/>
      <dgm:spPr/>
      <dgm:t>
        <a:bodyPr/>
        <a:lstStyle/>
        <a:p>
          <a:pPr>
            <a:buFont typeface="Arial" panose="020B0604020202020204" pitchFamily="34" charset="0"/>
            <a:buChar char="•"/>
          </a:pPr>
          <a:r>
            <a:rPr lang="en-US" sz="2200" dirty="0"/>
            <a:t>Proposals for 5 days unpaid carer leave under consideration by UK Government.</a:t>
          </a:r>
        </a:p>
      </dgm:t>
    </dgm:pt>
    <dgm:pt modelId="{6019788F-C660-E54A-AA5F-91B2EB429CE0}" type="parTrans" cxnId="{2834380C-AE46-6B47-A32D-613378944D7F}">
      <dgm:prSet/>
      <dgm:spPr/>
      <dgm:t>
        <a:bodyPr/>
        <a:lstStyle/>
        <a:p>
          <a:endParaRPr lang="en-US"/>
        </a:p>
      </dgm:t>
    </dgm:pt>
    <dgm:pt modelId="{C4993C65-0C05-2F43-B878-908F874B0844}" type="sibTrans" cxnId="{2834380C-AE46-6B47-A32D-613378944D7F}">
      <dgm:prSet/>
      <dgm:spPr/>
      <dgm:t>
        <a:bodyPr/>
        <a:lstStyle/>
        <a:p>
          <a:endParaRPr lang="en-US"/>
        </a:p>
      </dgm:t>
    </dgm:pt>
    <dgm:pt modelId="{8DC16A0F-EA3D-E042-9334-16A9BA8DC1BF}" type="pres">
      <dgm:prSet presAssocID="{263B9701-EA11-AA4C-AA68-FA3A934877DD}" presName="Name0" presStyleCnt="0">
        <dgm:presLayoutVars>
          <dgm:dir/>
          <dgm:animLvl val="lvl"/>
          <dgm:resizeHandles val="exact"/>
        </dgm:presLayoutVars>
      </dgm:prSet>
      <dgm:spPr/>
    </dgm:pt>
    <dgm:pt modelId="{B1338198-FD78-A147-86E3-85AD6CB63C11}" type="pres">
      <dgm:prSet presAssocID="{3435F6B8-B389-784C-89B5-B3A59CBC57A0}" presName="linNode" presStyleCnt="0"/>
      <dgm:spPr/>
    </dgm:pt>
    <dgm:pt modelId="{55E7E697-CF22-9348-A7CC-2E7C2EB16B50}" type="pres">
      <dgm:prSet presAssocID="{3435F6B8-B389-784C-89B5-B3A59CBC57A0}" presName="parentText" presStyleLbl="node1" presStyleIdx="0" presStyleCnt="4" custLinFactNeighborX="246" custLinFactNeighborY="2086">
        <dgm:presLayoutVars>
          <dgm:chMax val="1"/>
          <dgm:bulletEnabled val="1"/>
        </dgm:presLayoutVars>
      </dgm:prSet>
      <dgm:spPr/>
    </dgm:pt>
    <dgm:pt modelId="{DDC2D327-309E-CA45-ABE6-028495AAE65F}" type="pres">
      <dgm:prSet presAssocID="{3435F6B8-B389-784C-89B5-B3A59CBC57A0}" presName="descendantText" presStyleLbl="alignAccFollowNode1" presStyleIdx="0" presStyleCnt="4">
        <dgm:presLayoutVars>
          <dgm:bulletEnabled val="1"/>
        </dgm:presLayoutVars>
      </dgm:prSet>
      <dgm:spPr/>
    </dgm:pt>
    <dgm:pt modelId="{E6BC63B4-0635-DE48-A745-344E10C4D760}" type="pres">
      <dgm:prSet presAssocID="{135DB606-9990-9B40-B8A9-B2B7C3A1BDBE}" presName="sp" presStyleCnt="0"/>
      <dgm:spPr/>
    </dgm:pt>
    <dgm:pt modelId="{A55F9F5A-FA35-8748-8AA2-38107BAFE4A6}" type="pres">
      <dgm:prSet presAssocID="{F914CF8F-5D30-CC49-ABC7-F7EE10D55386}" presName="linNode" presStyleCnt="0"/>
      <dgm:spPr/>
    </dgm:pt>
    <dgm:pt modelId="{0FFA355D-7877-D54B-8577-EABCCF103152}" type="pres">
      <dgm:prSet presAssocID="{F914CF8F-5D30-CC49-ABC7-F7EE10D55386}" presName="parentText" presStyleLbl="node1" presStyleIdx="1" presStyleCnt="4">
        <dgm:presLayoutVars>
          <dgm:chMax val="1"/>
          <dgm:bulletEnabled val="1"/>
        </dgm:presLayoutVars>
      </dgm:prSet>
      <dgm:spPr/>
    </dgm:pt>
    <dgm:pt modelId="{6CEAC3A0-C003-4442-96D9-8474F3E1DD6B}" type="pres">
      <dgm:prSet presAssocID="{F914CF8F-5D30-CC49-ABC7-F7EE10D55386}" presName="descendantText" presStyleLbl="alignAccFollowNode1" presStyleIdx="1" presStyleCnt="4" custScaleY="115403">
        <dgm:presLayoutVars>
          <dgm:bulletEnabled val="1"/>
        </dgm:presLayoutVars>
      </dgm:prSet>
      <dgm:spPr/>
    </dgm:pt>
    <dgm:pt modelId="{6F415FC4-DDA8-C440-AA01-1103A167F41E}" type="pres">
      <dgm:prSet presAssocID="{26988DFA-0D62-FA42-8DAB-C4CF6B6F3BD8}" presName="sp" presStyleCnt="0"/>
      <dgm:spPr/>
    </dgm:pt>
    <dgm:pt modelId="{FBFEE4A1-D3C3-C54E-8B26-A654277F992C}" type="pres">
      <dgm:prSet presAssocID="{C9723F22-87DF-8F49-A0B9-B183DA90B896}" presName="linNode" presStyleCnt="0"/>
      <dgm:spPr/>
    </dgm:pt>
    <dgm:pt modelId="{8B24ECD0-54F5-E246-97D0-BFBDE9D4991D}" type="pres">
      <dgm:prSet presAssocID="{C9723F22-87DF-8F49-A0B9-B183DA90B896}" presName="parentText" presStyleLbl="node1" presStyleIdx="2" presStyleCnt="4">
        <dgm:presLayoutVars>
          <dgm:chMax val="1"/>
          <dgm:bulletEnabled val="1"/>
        </dgm:presLayoutVars>
      </dgm:prSet>
      <dgm:spPr/>
    </dgm:pt>
    <dgm:pt modelId="{4629391B-5782-D04A-8387-6C1B8AC49775}" type="pres">
      <dgm:prSet presAssocID="{C9723F22-87DF-8F49-A0B9-B183DA90B896}" presName="descendantText" presStyleLbl="alignAccFollowNode1" presStyleIdx="2" presStyleCnt="4">
        <dgm:presLayoutVars>
          <dgm:bulletEnabled val="1"/>
        </dgm:presLayoutVars>
      </dgm:prSet>
      <dgm:spPr/>
    </dgm:pt>
    <dgm:pt modelId="{D4F3F873-6984-E34A-BD54-44CDF6730862}" type="pres">
      <dgm:prSet presAssocID="{00EECDAB-5EEE-714E-A4D6-2F14D9D85F5D}" presName="sp" presStyleCnt="0"/>
      <dgm:spPr/>
    </dgm:pt>
    <dgm:pt modelId="{756573F9-0209-5348-BA6B-E48346F94282}" type="pres">
      <dgm:prSet presAssocID="{3D67187B-2237-0540-834F-BACDC2ABA191}" presName="linNode" presStyleCnt="0"/>
      <dgm:spPr/>
    </dgm:pt>
    <dgm:pt modelId="{0DAF9A88-8A24-D341-AF34-0939F71A1AC3}" type="pres">
      <dgm:prSet presAssocID="{3D67187B-2237-0540-834F-BACDC2ABA191}" presName="parentText" presStyleLbl="node1" presStyleIdx="3" presStyleCnt="4">
        <dgm:presLayoutVars>
          <dgm:chMax val="1"/>
          <dgm:bulletEnabled val="1"/>
        </dgm:presLayoutVars>
      </dgm:prSet>
      <dgm:spPr/>
    </dgm:pt>
    <dgm:pt modelId="{9E59F252-0EFA-DB47-B8EB-5768CD930113}" type="pres">
      <dgm:prSet presAssocID="{3D67187B-2237-0540-834F-BACDC2ABA191}" presName="descendantText" presStyleLbl="alignAccFollowNode1" presStyleIdx="3" presStyleCnt="4">
        <dgm:presLayoutVars>
          <dgm:bulletEnabled val="1"/>
        </dgm:presLayoutVars>
      </dgm:prSet>
      <dgm:spPr/>
    </dgm:pt>
  </dgm:ptLst>
  <dgm:cxnLst>
    <dgm:cxn modelId="{2834380C-AE46-6B47-A32D-613378944D7F}" srcId="{3D67187B-2237-0540-834F-BACDC2ABA191}" destId="{413FA431-79B0-E849-9C11-68A7CE5509D4}" srcOrd="0" destOrd="0" parTransId="{6019788F-C660-E54A-AA5F-91B2EB429CE0}" sibTransId="{C4993C65-0C05-2F43-B878-908F874B0844}"/>
    <dgm:cxn modelId="{495DE814-A1F3-F24C-B0A9-9054FBC06BE6}" srcId="{263B9701-EA11-AA4C-AA68-FA3A934877DD}" destId="{3435F6B8-B389-784C-89B5-B3A59CBC57A0}" srcOrd="0" destOrd="0" parTransId="{88315301-7E19-244A-8BDF-5F089000EA5C}" sibTransId="{135DB606-9990-9B40-B8A9-B2B7C3A1BDBE}"/>
    <dgm:cxn modelId="{0B546D15-26AE-FA4B-AD88-2881C50D59FB}" srcId="{263B9701-EA11-AA4C-AA68-FA3A934877DD}" destId="{C9723F22-87DF-8F49-A0B9-B183DA90B896}" srcOrd="2" destOrd="0" parTransId="{2A1EC9F9-BFA4-4E4F-AFF0-1CCEB7FE7137}" sibTransId="{00EECDAB-5EEE-714E-A4D6-2F14D9D85F5D}"/>
    <dgm:cxn modelId="{2CA9E715-3899-F745-9B8A-4A8C667B36A1}" srcId="{3435F6B8-B389-784C-89B5-B3A59CBC57A0}" destId="{3150C3CA-1C51-0F4D-800F-B6C2AE6F7586}" srcOrd="1" destOrd="0" parTransId="{32918AE2-ED95-9144-89CD-926C51FF61F7}" sibTransId="{7ADEC238-BEC7-0A46-A4A7-76B5169B5EF5}"/>
    <dgm:cxn modelId="{1E0B1E19-111B-014C-9BD2-41FBA163B79B}" srcId="{C9723F22-87DF-8F49-A0B9-B183DA90B896}" destId="{7957F714-E314-DF4A-A088-6227815164FF}" srcOrd="0" destOrd="0" parTransId="{0C3E8DBE-7904-9B4F-986D-B9C28BA1B6F5}" sibTransId="{D099383D-B87F-6545-A95B-F1D1E5AF2C02}"/>
    <dgm:cxn modelId="{91C4D149-F873-A849-8A6A-76326FC0ADE2}" type="presOf" srcId="{7957F714-E314-DF4A-A088-6227815164FF}" destId="{4629391B-5782-D04A-8387-6C1B8AC49775}" srcOrd="0" destOrd="0" presId="urn:microsoft.com/office/officeart/2005/8/layout/vList5"/>
    <dgm:cxn modelId="{F3ACFE53-04B2-B945-B72D-BBCBC1944C58}" type="presOf" srcId="{3D67187B-2237-0540-834F-BACDC2ABA191}" destId="{0DAF9A88-8A24-D341-AF34-0939F71A1AC3}" srcOrd="0" destOrd="0" presId="urn:microsoft.com/office/officeart/2005/8/layout/vList5"/>
    <dgm:cxn modelId="{E475FE60-0AF5-B84C-B53E-C62F4D42D54D}" type="presOf" srcId="{E5537866-7FE1-0A4A-912D-5AF9CDB28F59}" destId="{6CEAC3A0-C003-4442-96D9-8474F3E1DD6B}" srcOrd="0" destOrd="1" presId="urn:microsoft.com/office/officeart/2005/8/layout/vList5"/>
    <dgm:cxn modelId="{DB5FAA63-9009-954F-BA16-B3F4BD9B4D72}" srcId="{263B9701-EA11-AA4C-AA68-FA3A934877DD}" destId="{F914CF8F-5D30-CC49-ABC7-F7EE10D55386}" srcOrd="1" destOrd="0" parTransId="{8B6CFDA5-4DE1-8A48-9C42-86F5155ABF9C}" sibTransId="{26988DFA-0D62-FA42-8DAB-C4CF6B6F3BD8}"/>
    <dgm:cxn modelId="{67165977-24D8-4148-A7D2-EBFE7F7B4CBA}" type="presOf" srcId="{263B9701-EA11-AA4C-AA68-FA3A934877DD}" destId="{8DC16A0F-EA3D-E042-9334-16A9BA8DC1BF}" srcOrd="0" destOrd="0" presId="urn:microsoft.com/office/officeart/2005/8/layout/vList5"/>
    <dgm:cxn modelId="{253A827B-4999-5440-9A4B-8969A610FC61}" type="presOf" srcId="{5623584F-EA44-C146-B7D6-C7CC1646C049}" destId="{DDC2D327-309E-CA45-ABE6-028495AAE65F}" srcOrd="0" destOrd="0" presId="urn:microsoft.com/office/officeart/2005/8/layout/vList5"/>
    <dgm:cxn modelId="{5CE2177D-6D28-C742-ABDE-9264BD641F87}" type="presOf" srcId="{413FA431-79B0-E849-9C11-68A7CE5509D4}" destId="{9E59F252-0EFA-DB47-B8EB-5768CD930113}" srcOrd="0" destOrd="0" presId="urn:microsoft.com/office/officeart/2005/8/layout/vList5"/>
    <dgm:cxn modelId="{3B40A28A-AF2E-2646-9B0C-CE1FB6265817}" srcId="{263B9701-EA11-AA4C-AA68-FA3A934877DD}" destId="{3D67187B-2237-0540-834F-BACDC2ABA191}" srcOrd="3" destOrd="0" parTransId="{F3030362-C3BE-9C48-A429-53A672E06376}" sibTransId="{83421405-0846-5246-9906-03EED6CCCEC0}"/>
    <dgm:cxn modelId="{672FFA92-4475-164D-AC94-D507D58E5A1D}" type="presOf" srcId="{3435F6B8-B389-784C-89B5-B3A59CBC57A0}" destId="{55E7E697-CF22-9348-A7CC-2E7C2EB16B50}" srcOrd="0" destOrd="0" presId="urn:microsoft.com/office/officeart/2005/8/layout/vList5"/>
    <dgm:cxn modelId="{FD4F6095-0922-EE49-AE9F-49DE97DB32EE}" type="presOf" srcId="{3150C3CA-1C51-0F4D-800F-B6C2AE6F7586}" destId="{DDC2D327-309E-CA45-ABE6-028495AAE65F}" srcOrd="0" destOrd="1" presId="urn:microsoft.com/office/officeart/2005/8/layout/vList5"/>
    <dgm:cxn modelId="{F848F29A-BB2F-1746-A3B5-B2DDD73A59E4}" type="presOf" srcId="{C9723F22-87DF-8F49-A0B9-B183DA90B896}" destId="{8B24ECD0-54F5-E246-97D0-BFBDE9D4991D}" srcOrd="0" destOrd="0" presId="urn:microsoft.com/office/officeart/2005/8/layout/vList5"/>
    <dgm:cxn modelId="{F1331D9E-47C3-D046-B9D5-386421ACAADA}" srcId="{3435F6B8-B389-784C-89B5-B3A59CBC57A0}" destId="{5623584F-EA44-C146-B7D6-C7CC1646C049}" srcOrd="0" destOrd="0" parTransId="{71BDCB2C-CE79-6342-857A-B567175ABF01}" sibTransId="{E330C412-FEF6-E84C-A384-4B86E2544801}"/>
    <dgm:cxn modelId="{6EB1CCB5-C2C0-B245-A20B-1E8BC9F951AE}" type="presOf" srcId="{EE141844-939B-5C48-ABB0-BF019DDE6CF8}" destId="{6CEAC3A0-C003-4442-96D9-8474F3E1DD6B}" srcOrd="0" destOrd="0" presId="urn:microsoft.com/office/officeart/2005/8/layout/vList5"/>
    <dgm:cxn modelId="{914536CC-724D-AC4B-AFFC-FFFB0A297DC8}" srcId="{F914CF8F-5D30-CC49-ABC7-F7EE10D55386}" destId="{E5537866-7FE1-0A4A-912D-5AF9CDB28F59}" srcOrd="1" destOrd="0" parTransId="{9E8CA4EA-4984-8349-9268-3723F11A5741}" sibTransId="{F396B101-A0BA-BE46-9916-D433BF0CEC68}"/>
    <dgm:cxn modelId="{481FA2CE-FF7D-DF4B-BF26-E42E9E8BE2E2}" srcId="{F914CF8F-5D30-CC49-ABC7-F7EE10D55386}" destId="{EE141844-939B-5C48-ABB0-BF019DDE6CF8}" srcOrd="0" destOrd="0" parTransId="{55A0BECD-2281-B547-A9EA-4D3E72B1081D}" sibTransId="{72191D60-BAF7-8641-B9C2-ABB48E7C0B7F}"/>
    <dgm:cxn modelId="{B82521F7-CBB4-6049-A239-CE28C40E3036}" type="presOf" srcId="{F914CF8F-5D30-CC49-ABC7-F7EE10D55386}" destId="{0FFA355D-7877-D54B-8577-EABCCF103152}" srcOrd="0" destOrd="0" presId="urn:microsoft.com/office/officeart/2005/8/layout/vList5"/>
    <dgm:cxn modelId="{69F99170-4736-9D4E-9924-B6BEB7480F0C}" type="presParOf" srcId="{8DC16A0F-EA3D-E042-9334-16A9BA8DC1BF}" destId="{B1338198-FD78-A147-86E3-85AD6CB63C11}" srcOrd="0" destOrd="0" presId="urn:microsoft.com/office/officeart/2005/8/layout/vList5"/>
    <dgm:cxn modelId="{8AF0B334-9F2F-C046-9894-90EEBD8B811B}" type="presParOf" srcId="{B1338198-FD78-A147-86E3-85AD6CB63C11}" destId="{55E7E697-CF22-9348-A7CC-2E7C2EB16B50}" srcOrd="0" destOrd="0" presId="urn:microsoft.com/office/officeart/2005/8/layout/vList5"/>
    <dgm:cxn modelId="{B399294B-DCF4-0447-ACED-768CC7B49204}" type="presParOf" srcId="{B1338198-FD78-A147-86E3-85AD6CB63C11}" destId="{DDC2D327-309E-CA45-ABE6-028495AAE65F}" srcOrd="1" destOrd="0" presId="urn:microsoft.com/office/officeart/2005/8/layout/vList5"/>
    <dgm:cxn modelId="{701E080E-0AA3-6E40-B016-C069A1ACC101}" type="presParOf" srcId="{8DC16A0F-EA3D-E042-9334-16A9BA8DC1BF}" destId="{E6BC63B4-0635-DE48-A745-344E10C4D760}" srcOrd="1" destOrd="0" presId="urn:microsoft.com/office/officeart/2005/8/layout/vList5"/>
    <dgm:cxn modelId="{BC08E497-7979-A543-92C3-5D6C8E6231EA}" type="presParOf" srcId="{8DC16A0F-EA3D-E042-9334-16A9BA8DC1BF}" destId="{A55F9F5A-FA35-8748-8AA2-38107BAFE4A6}" srcOrd="2" destOrd="0" presId="urn:microsoft.com/office/officeart/2005/8/layout/vList5"/>
    <dgm:cxn modelId="{8BC43DCA-36F1-1F45-A672-9BC65B4514D4}" type="presParOf" srcId="{A55F9F5A-FA35-8748-8AA2-38107BAFE4A6}" destId="{0FFA355D-7877-D54B-8577-EABCCF103152}" srcOrd="0" destOrd="0" presId="urn:microsoft.com/office/officeart/2005/8/layout/vList5"/>
    <dgm:cxn modelId="{4A7807D4-0E1C-9C4E-A45F-5AEDD37F8889}" type="presParOf" srcId="{A55F9F5A-FA35-8748-8AA2-38107BAFE4A6}" destId="{6CEAC3A0-C003-4442-96D9-8474F3E1DD6B}" srcOrd="1" destOrd="0" presId="urn:microsoft.com/office/officeart/2005/8/layout/vList5"/>
    <dgm:cxn modelId="{4ACE019C-A829-9C47-8151-BB1F071D8EEA}" type="presParOf" srcId="{8DC16A0F-EA3D-E042-9334-16A9BA8DC1BF}" destId="{6F415FC4-DDA8-C440-AA01-1103A167F41E}" srcOrd="3" destOrd="0" presId="urn:microsoft.com/office/officeart/2005/8/layout/vList5"/>
    <dgm:cxn modelId="{659480EB-9416-E74C-9D3E-BC705D7ACF2B}" type="presParOf" srcId="{8DC16A0F-EA3D-E042-9334-16A9BA8DC1BF}" destId="{FBFEE4A1-D3C3-C54E-8B26-A654277F992C}" srcOrd="4" destOrd="0" presId="urn:microsoft.com/office/officeart/2005/8/layout/vList5"/>
    <dgm:cxn modelId="{769563A8-6ADE-B84F-8F5F-273E77461819}" type="presParOf" srcId="{FBFEE4A1-D3C3-C54E-8B26-A654277F992C}" destId="{8B24ECD0-54F5-E246-97D0-BFBDE9D4991D}" srcOrd="0" destOrd="0" presId="urn:microsoft.com/office/officeart/2005/8/layout/vList5"/>
    <dgm:cxn modelId="{7BBA2580-6333-C540-807C-003E86B6D8FD}" type="presParOf" srcId="{FBFEE4A1-D3C3-C54E-8B26-A654277F992C}" destId="{4629391B-5782-D04A-8387-6C1B8AC49775}" srcOrd="1" destOrd="0" presId="urn:microsoft.com/office/officeart/2005/8/layout/vList5"/>
    <dgm:cxn modelId="{07A9CBAA-C7A6-7148-B174-9FD978BC4695}" type="presParOf" srcId="{8DC16A0F-EA3D-E042-9334-16A9BA8DC1BF}" destId="{D4F3F873-6984-E34A-BD54-44CDF6730862}" srcOrd="5" destOrd="0" presId="urn:microsoft.com/office/officeart/2005/8/layout/vList5"/>
    <dgm:cxn modelId="{95C63569-1345-164C-ACD1-4E33DFD8D374}" type="presParOf" srcId="{8DC16A0F-EA3D-E042-9334-16A9BA8DC1BF}" destId="{756573F9-0209-5348-BA6B-E48346F94282}" srcOrd="6" destOrd="0" presId="urn:microsoft.com/office/officeart/2005/8/layout/vList5"/>
    <dgm:cxn modelId="{56A707C8-4CD2-1949-A8E7-BAA9E1C76CA5}" type="presParOf" srcId="{756573F9-0209-5348-BA6B-E48346F94282}" destId="{0DAF9A88-8A24-D341-AF34-0939F71A1AC3}" srcOrd="0" destOrd="0" presId="urn:microsoft.com/office/officeart/2005/8/layout/vList5"/>
    <dgm:cxn modelId="{7B55EA21-432D-B843-8B02-417420578E07}" type="presParOf" srcId="{756573F9-0209-5348-BA6B-E48346F94282}" destId="{9E59F252-0EFA-DB47-B8EB-5768CD9301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F6F26-094E-5248-8F6B-6AB2CA44420A}" type="doc">
      <dgm:prSet loTypeId="urn:microsoft.com/office/officeart/2005/8/layout/default" loCatId="" qsTypeId="urn:microsoft.com/office/officeart/2005/8/quickstyle/3d1" qsCatId="3D" csTypeId="urn:microsoft.com/office/officeart/2005/8/colors/accent5_2" csCatId="accent5" phldr="1"/>
      <dgm:spPr/>
      <dgm:t>
        <a:bodyPr/>
        <a:lstStyle/>
        <a:p>
          <a:endParaRPr lang="en-US"/>
        </a:p>
      </dgm:t>
    </dgm:pt>
    <dgm:pt modelId="{98BA1885-F060-0643-83B9-5450C1E92F0D}">
      <dgm:prSet phldrT="[Text]"/>
      <dgm:spPr/>
      <dgm:t>
        <a:bodyPr/>
        <a:lstStyle/>
        <a:p>
          <a:r>
            <a:rPr lang="en-US" dirty="0"/>
            <a:t>Age</a:t>
          </a:r>
        </a:p>
      </dgm:t>
    </dgm:pt>
    <dgm:pt modelId="{31A32547-642C-BA46-AB1C-FB738D8C5508}" type="parTrans" cxnId="{723566A4-C5C1-8448-BCD4-CF09A4CF3D6B}">
      <dgm:prSet/>
      <dgm:spPr/>
      <dgm:t>
        <a:bodyPr/>
        <a:lstStyle/>
        <a:p>
          <a:endParaRPr lang="en-US"/>
        </a:p>
      </dgm:t>
    </dgm:pt>
    <dgm:pt modelId="{9B9FAC9E-A016-5241-8F18-946E8EA2DD73}" type="sibTrans" cxnId="{723566A4-C5C1-8448-BCD4-CF09A4CF3D6B}">
      <dgm:prSet/>
      <dgm:spPr/>
      <dgm:t>
        <a:bodyPr/>
        <a:lstStyle/>
        <a:p>
          <a:endParaRPr lang="en-US"/>
        </a:p>
      </dgm:t>
    </dgm:pt>
    <dgm:pt modelId="{FB7820A3-6B08-6C40-964C-1AD554809E7B}">
      <dgm:prSet phldrT="[Text]"/>
      <dgm:spPr>
        <a:solidFill>
          <a:srgbClr val="00B0F0"/>
        </a:solidFill>
      </dgm:spPr>
      <dgm:t>
        <a:bodyPr/>
        <a:lstStyle/>
        <a:p>
          <a:r>
            <a:rPr lang="en-US" dirty="0"/>
            <a:t>Disability</a:t>
          </a:r>
        </a:p>
      </dgm:t>
    </dgm:pt>
    <dgm:pt modelId="{7548C2B3-786A-D34A-BA22-F01DB09DE5B1}" type="parTrans" cxnId="{B14668A1-A59C-9E4C-8A9A-543C8BB8C7E0}">
      <dgm:prSet/>
      <dgm:spPr/>
      <dgm:t>
        <a:bodyPr/>
        <a:lstStyle/>
        <a:p>
          <a:endParaRPr lang="en-US"/>
        </a:p>
      </dgm:t>
    </dgm:pt>
    <dgm:pt modelId="{6434755B-8EE9-F84F-8184-C935312F7881}" type="sibTrans" cxnId="{B14668A1-A59C-9E4C-8A9A-543C8BB8C7E0}">
      <dgm:prSet/>
      <dgm:spPr/>
      <dgm:t>
        <a:bodyPr/>
        <a:lstStyle/>
        <a:p>
          <a:endParaRPr lang="en-US"/>
        </a:p>
      </dgm:t>
    </dgm:pt>
    <dgm:pt modelId="{DE98DFA1-CF21-6A43-9707-DDB47E36D1D4}">
      <dgm:prSet phldrT="[Text]"/>
      <dgm:spPr/>
      <dgm:t>
        <a:bodyPr/>
        <a:lstStyle/>
        <a:p>
          <a:r>
            <a:rPr lang="en-US"/>
            <a:t>Gender reassignment	</a:t>
          </a:r>
          <a:endParaRPr lang="en-US" dirty="0"/>
        </a:p>
      </dgm:t>
    </dgm:pt>
    <dgm:pt modelId="{095C2558-16E4-D94B-A947-A8F13C457B70}" type="parTrans" cxnId="{13A749BE-6FFA-5A47-9BD2-A6A52D965262}">
      <dgm:prSet/>
      <dgm:spPr/>
      <dgm:t>
        <a:bodyPr/>
        <a:lstStyle/>
        <a:p>
          <a:endParaRPr lang="en-US"/>
        </a:p>
      </dgm:t>
    </dgm:pt>
    <dgm:pt modelId="{05D2106E-D08C-0647-B80E-D09CDCA3CAA6}" type="sibTrans" cxnId="{13A749BE-6FFA-5A47-9BD2-A6A52D965262}">
      <dgm:prSet/>
      <dgm:spPr/>
      <dgm:t>
        <a:bodyPr/>
        <a:lstStyle/>
        <a:p>
          <a:endParaRPr lang="en-US"/>
        </a:p>
      </dgm:t>
    </dgm:pt>
    <dgm:pt modelId="{CF5EC51D-64D0-5547-8935-0A670B35B5D2}">
      <dgm:prSet phldrT="[Text]"/>
      <dgm:spPr>
        <a:solidFill>
          <a:srgbClr val="00B0F0"/>
        </a:solidFill>
      </dgm:spPr>
      <dgm:t>
        <a:bodyPr/>
        <a:lstStyle/>
        <a:p>
          <a:r>
            <a:rPr lang="en-US" dirty="0"/>
            <a:t>Pregnancy and maternity </a:t>
          </a:r>
        </a:p>
      </dgm:t>
    </dgm:pt>
    <dgm:pt modelId="{6E34F39B-6C0C-9445-A15D-4F04DA5F63E0}" type="parTrans" cxnId="{485CF532-C773-634F-90B7-3D9E5424B003}">
      <dgm:prSet/>
      <dgm:spPr/>
      <dgm:t>
        <a:bodyPr/>
        <a:lstStyle/>
        <a:p>
          <a:endParaRPr lang="en-US"/>
        </a:p>
      </dgm:t>
    </dgm:pt>
    <dgm:pt modelId="{530B925D-E7C0-6649-969D-64B27D98B67B}" type="sibTrans" cxnId="{485CF532-C773-634F-90B7-3D9E5424B003}">
      <dgm:prSet/>
      <dgm:spPr/>
      <dgm:t>
        <a:bodyPr/>
        <a:lstStyle/>
        <a:p>
          <a:endParaRPr lang="en-US"/>
        </a:p>
      </dgm:t>
    </dgm:pt>
    <dgm:pt modelId="{7BD24719-9CA1-2242-9086-CF2DC30B57FA}">
      <dgm:prSet phldrT="[Text]"/>
      <dgm:spPr/>
      <dgm:t>
        <a:bodyPr/>
        <a:lstStyle/>
        <a:p>
          <a:r>
            <a:rPr lang="en-US" dirty="0"/>
            <a:t>Marriage and civil partnership </a:t>
          </a:r>
        </a:p>
      </dgm:t>
    </dgm:pt>
    <dgm:pt modelId="{09D16CBD-64E0-2848-AD09-F73E0F87FCCE}" type="parTrans" cxnId="{38851FAC-F8FC-3A49-B362-57309ADA2AFF}">
      <dgm:prSet/>
      <dgm:spPr/>
      <dgm:t>
        <a:bodyPr/>
        <a:lstStyle/>
        <a:p>
          <a:endParaRPr lang="en-US"/>
        </a:p>
      </dgm:t>
    </dgm:pt>
    <dgm:pt modelId="{078B89D2-E183-1147-A594-1B4305A42F05}" type="sibTrans" cxnId="{38851FAC-F8FC-3A49-B362-57309ADA2AFF}">
      <dgm:prSet/>
      <dgm:spPr/>
      <dgm:t>
        <a:bodyPr/>
        <a:lstStyle/>
        <a:p>
          <a:endParaRPr lang="en-US"/>
        </a:p>
      </dgm:t>
    </dgm:pt>
    <dgm:pt modelId="{580C35FA-6F07-C548-B24D-F8A5EA406362}">
      <dgm:prSet phldrT="[Text]"/>
      <dgm:spPr>
        <a:solidFill>
          <a:srgbClr val="00B0F0"/>
        </a:solidFill>
      </dgm:spPr>
      <dgm:t>
        <a:bodyPr/>
        <a:lstStyle/>
        <a:p>
          <a:r>
            <a:rPr lang="en-US" dirty="0"/>
            <a:t>Race</a:t>
          </a:r>
        </a:p>
      </dgm:t>
    </dgm:pt>
    <dgm:pt modelId="{BC3373B3-56F4-F645-8730-2C0C64E61EAE}" type="parTrans" cxnId="{7F40A5B6-470B-9048-88A8-AB24E966A99F}">
      <dgm:prSet/>
      <dgm:spPr/>
      <dgm:t>
        <a:bodyPr/>
        <a:lstStyle/>
        <a:p>
          <a:endParaRPr lang="en-US"/>
        </a:p>
      </dgm:t>
    </dgm:pt>
    <dgm:pt modelId="{AE2E1777-7CB0-2D4D-92BE-DBA01598A7E2}" type="sibTrans" cxnId="{7F40A5B6-470B-9048-88A8-AB24E966A99F}">
      <dgm:prSet/>
      <dgm:spPr/>
      <dgm:t>
        <a:bodyPr/>
        <a:lstStyle/>
        <a:p>
          <a:endParaRPr lang="en-US"/>
        </a:p>
      </dgm:t>
    </dgm:pt>
    <dgm:pt modelId="{87F03845-F784-9441-B992-B9AF28239429}">
      <dgm:prSet phldrT="[Text]"/>
      <dgm:spPr/>
      <dgm:t>
        <a:bodyPr/>
        <a:lstStyle/>
        <a:p>
          <a:r>
            <a:rPr lang="en-US" dirty="0"/>
            <a:t>Religion or belief</a:t>
          </a:r>
        </a:p>
      </dgm:t>
    </dgm:pt>
    <dgm:pt modelId="{2210B907-FFB2-0645-ACE2-CD3B7C66883F}" type="parTrans" cxnId="{B6B3C755-DF04-4942-8D1E-25ABE48F0D6E}">
      <dgm:prSet/>
      <dgm:spPr/>
      <dgm:t>
        <a:bodyPr/>
        <a:lstStyle/>
        <a:p>
          <a:endParaRPr lang="en-US"/>
        </a:p>
      </dgm:t>
    </dgm:pt>
    <dgm:pt modelId="{D5690CFD-E937-2349-A6E8-581065EB88AE}" type="sibTrans" cxnId="{B6B3C755-DF04-4942-8D1E-25ABE48F0D6E}">
      <dgm:prSet/>
      <dgm:spPr/>
      <dgm:t>
        <a:bodyPr/>
        <a:lstStyle/>
        <a:p>
          <a:endParaRPr lang="en-US"/>
        </a:p>
      </dgm:t>
    </dgm:pt>
    <dgm:pt modelId="{6E86A2AA-FA43-3544-95A3-498A900AE946}">
      <dgm:prSet phldrT="[Text]"/>
      <dgm:spPr>
        <a:solidFill>
          <a:srgbClr val="00B0F0"/>
        </a:solidFill>
      </dgm:spPr>
      <dgm:t>
        <a:bodyPr/>
        <a:lstStyle/>
        <a:p>
          <a:r>
            <a:rPr lang="en-US"/>
            <a:t>Sex</a:t>
          </a:r>
          <a:endParaRPr lang="en-US" dirty="0"/>
        </a:p>
      </dgm:t>
    </dgm:pt>
    <dgm:pt modelId="{06250835-8BF6-9C40-8321-B631BD183873}" type="parTrans" cxnId="{EBF70D7F-6FBA-4940-A89D-834F444EA3E5}">
      <dgm:prSet/>
      <dgm:spPr/>
      <dgm:t>
        <a:bodyPr/>
        <a:lstStyle/>
        <a:p>
          <a:endParaRPr lang="en-US"/>
        </a:p>
      </dgm:t>
    </dgm:pt>
    <dgm:pt modelId="{B1041778-7B7B-3C48-863C-036B0F2B38DF}" type="sibTrans" cxnId="{EBF70D7F-6FBA-4940-A89D-834F444EA3E5}">
      <dgm:prSet/>
      <dgm:spPr/>
      <dgm:t>
        <a:bodyPr/>
        <a:lstStyle/>
        <a:p>
          <a:endParaRPr lang="en-US"/>
        </a:p>
      </dgm:t>
    </dgm:pt>
    <dgm:pt modelId="{EC801157-8D4C-4C44-9858-3A15D7A274D9}">
      <dgm:prSet phldrT="[Text]"/>
      <dgm:spPr/>
      <dgm:t>
        <a:bodyPr/>
        <a:lstStyle/>
        <a:p>
          <a:r>
            <a:rPr lang="en-US" dirty="0"/>
            <a:t>Sexual Orientation</a:t>
          </a:r>
        </a:p>
      </dgm:t>
    </dgm:pt>
    <dgm:pt modelId="{FAB51571-6EDF-CE46-BCD0-AECE2CCBE861}" type="parTrans" cxnId="{E25B49B9-7120-254B-AD7D-9FFC12246A97}">
      <dgm:prSet/>
      <dgm:spPr/>
      <dgm:t>
        <a:bodyPr/>
        <a:lstStyle/>
        <a:p>
          <a:endParaRPr lang="en-US"/>
        </a:p>
      </dgm:t>
    </dgm:pt>
    <dgm:pt modelId="{6BD299F0-0266-484F-9ED2-535E6B9B747F}" type="sibTrans" cxnId="{E25B49B9-7120-254B-AD7D-9FFC12246A97}">
      <dgm:prSet/>
      <dgm:spPr/>
      <dgm:t>
        <a:bodyPr/>
        <a:lstStyle/>
        <a:p>
          <a:endParaRPr lang="en-US"/>
        </a:p>
      </dgm:t>
    </dgm:pt>
    <dgm:pt modelId="{EF3F57CF-C82D-184F-89FC-21424350FB07}" type="pres">
      <dgm:prSet presAssocID="{4FBF6F26-094E-5248-8F6B-6AB2CA44420A}" presName="diagram" presStyleCnt="0">
        <dgm:presLayoutVars>
          <dgm:dir/>
          <dgm:resizeHandles val="exact"/>
        </dgm:presLayoutVars>
      </dgm:prSet>
      <dgm:spPr/>
    </dgm:pt>
    <dgm:pt modelId="{5883C96B-0502-2D4E-9680-604F33843B1B}" type="pres">
      <dgm:prSet presAssocID="{98BA1885-F060-0643-83B9-5450C1E92F0D}" presName="node" presStyleLbl="node1" presStyleIdx="0" presStyleCnt="9">
        <dgm:presLayoutVars>
          <dgm:bulletEnabled val="1"/>
        </dgm:presLayoutVars>
      </dgm:prSet>
      <dgm:spPr/>
    </dgm:pt>
    <dgm:pt modelId="{6DD79B9F-DB4C-464B-92E9-03BED26B4E7A}" type="pres">
      <dgm:prSet presAssocID="{9B9FAC9E-A016-5241-8F18-946E8EA2DD73}" presName="sibTrans" presStyleCnt="0"/>
      <dgm:spPr/>
    </dgm:pt>
    <dgm:pt modelId="{02C6471C-0427-E04D-AD06-32544CC9608F}" type="pres">
      <dgm:prSet presAssocID="{FB7820A3-6B08-6C40-964C-1AD554809E7B}" presName="node" presStyleLbl="node1" presStyleIdx="1" presStyleCnt="9">
        <dgm:presLayoutVars>
          <dgm:bulletEnabled val="1"/>
        </dgm:presLayoutVars>
      </dgm:prSet>
      <dgm:spPr/>
    </dgm:pt>
    <dgm:pt modelId="{A755F97B-AC5F-5B49-BD9B-25CD4B88C414}" type="pres">
      <dgm:prSet presAssocID="{6434755B-8EE9-F84F-8184-C935312F7881}" presName="sibTrans" presStyleCnt="0"/>
      <dgm:spPr/>
    </dgm:pt>
    <dgm:pt modelId="{CFF29B07-92D6-7A42-A703-8FAA9AFBC0D7}" type="pres">
      <dgm:prSet presAssocID="{DE98DFA1-CF21-6A43-9707-DDB47E36D1D4}" presName="node" presStyleLbl="node1" presStyleIdx="2" presStyleCnt="9">
        <dgm:presLayoutVars>
          <dgm:bulletEnabled val="1"/>
        </dgm:presLayoutVars>
      </dgm:prSet>
      <dgm:spPr/>
    </dgm:pt>
    <dgm:pt modelId="{753A88D4-4FAD-E545-A62D-95F48EAB3025}" type="pres">
      <dgm:prSet presAssocID="{05D2106E-D08C-0647-B80E-D09CDCA3CAA6}" presName="sibTrans" presStyleCnt="0"/>
      <dgm:spPr/>
    </dgm:pt>
    <dgm:pt modelId="{57BAC73A-08E4-9D4B-8C2A-94C0C1FF6BB4}" type="pres">
      <dgm:prSet presAssocID="{CF5EC51D-64D0-5547-8935-0A670B35B5D2}" presName="node" presStyleLbl="node1" presStyleIdx="3" presStyleCnt="9">
        <dgm:presLayoutVars>
          <dgm:bulletEnabled val="1"/>
        </dgm:presLayoutVars>
      </dgm:prSet>
      <dgm:spPr/>
    </dgm:pt>
    <dgm:pt modelId="{AC8BC094-676E-8541-BC92-44E737D15C79}" type="pres">
      <dgm:prSet presAssocID="{530B925D-E7C0-6649-969D-64B27D98B67B}" presName="sibTrans" presStyleCnt="0"/>
      <dgm:spPr/>
    </dgm:pt>
    <dgm:pt modelId="{4F1E4918-AB79-5E41-AE66-B33CE18C7CBC}" type="pres">
      <dgm:prSet presAssocID="{7BD24719-9CA1-2242-9086-CF2DC30B57FA}" presName="node" presStyleLbl="node1" presStyleIdx="4" presStyleCnt="9">
        <dgm:presLayoutVars>
          <dgm:bulletEnabled val="1"/>
        </dgm:presLayoutVars>
      </dgm:prSet>
      <dgm:spPr/>
    </dgm:pt>
    <dgm:pt modelId="{9A3643F4-B3A5-2C46-B799-FBE3A66B5C5D}" type="pres">
      <dgm:prSet presAssocID="{078B89D2-E183-1147-A594-1B4305A42F05}" presName="sibTrans" presStyleCnt="0"/>
      <dgm:spPr/>
    </dgm:pt>
    <dgm:pt modelId="{DB7BAD66-F148-A748-9A44-29F0BE7EEC75}" type="pres">
      <dgm:prSet presAssocID="{580C35FA-6F07-C548-B24D-F8A5EA406362}" presName="node" presStyleLbl="node1" presStyleIdx="5" presStyleCnt="9">
        <dgm:presLayoutVars>
          <dgm:bulletEnabled val="1"/>
        </dgm:presLayoutVars>
      </dgm:prSet>
      <dgm:spPr/>
    </dgm:pt>
    <dgm:pt modelId="{81055F4E-78A6-CB4F-95ED-2A29F3011D73}" type="pres">
      <dgm:prSet presAssocID="{AE2E1777-7CB0-2D4D-92BE-DBA01598A7E2}" presName="sibTrans" presStyleCnt="0"/>
      <dgm:spPr/>
    </dgm:pt>
    <dgm:pt modelId="{ECED2B8F-A25D-BA4D-BE74-8D778DEEA330}" type="pres">
      <dgm:prSet presAssocID="{87F03845-F784-9441-B992-B9AF28239429}" presName="node" presStyleLbl="node1" presStyleIdx="6" presStyleCnt="9">
        <dgm:presLayoutVars>
          <dgm:bulletEnabled val="1"/>
        </dgm:presLayoutVars>
      </dgm:prSet>
      <dgm:spPr/>
    </dgm:pt>
    <dgm:pt modelId="{01952D31-1EEB-DE47-80E6-FBF53C9BAC9B}" type="pres">
      <dgm:prSet presAssocID="{D5690CFD-E937-2349-A6E8-581065EB88AE}" presName="sibTrans" presStyleCnt="0"/>
      <dgm:spPr/>
    </dgm:pt>
    <dgm:pt modelId="{FB2DEB95-7EAC-D840-BFB2-C97285C4DE78}" type="pres">
      <dgm:prSet presAssocID="{6E86A2AA-FA43-3544-95A3-498A900AE946}" presName="node" presStyleLbl="node1" presStyleIdx="7" presStyleCnt="9">
        <dgm:presLayoutVars>
          <dgm:bulletEnabled val="1"/>
        </dgm:presLayoutVars>
      </dgm:prSet>
      <dgm:spPr/>
    </dgm:pt>
    <dgm:pt modelId="{98341D5F-5D6D-7848-BD7B-379A8D2783E3}" type="pres">
      <dgm:prSet presAssocID="{B1041778-7B7B-3C48-863C-036B0F2B38DF}" presName="sibTrans" presStyleCnt="0"/>
      <dgm:spPr/>
    </dgm:pt>
    <dgm:pt modelId="{9C30991C-45C9-8D49-8C7A-F1FA9627E36F}" type="pres">
      <dgm:prSet presAssocID="{EC801157-8D4C-4C44-9858-3A15D7A274D9}" presName="node" presStyleLbl="node1" presStyleIdx="8" presStyleCnt="9">
        <dgm:presLayoutVars>
          <dgm:bulletEnabled val="1"/>
        </dgm:presLayoutVars>
      </dgm:prSet>
      <dgm:spPr/>
    </dgm:pt>
  </dgm:ptLst>
  <dgm:cxnLst>
    <dgm:cxn modelId="{060E042E-AEB4-CA42-BF6E-993043510A6A}" type="presOf" srcId="{87F03845-F784-9441-B992-B9AF28239429}" destId="{ECED2B8F-A25D-BA4D-BE74-8D778DEEA330}" srcOrd="0" destOrd="0" presId="urn:microsoft.com/office/officeart/2005/8/layout/default"/>
    <dgm:cxn modelId="{485CF532-C773-634F-90B7-3D9E5424B003}" srcId="{4FBF6F26-094E-5248-8F6B-6AB2CA44420A}" destId="{CF5EC51D-64D0-5547-8935-0A670B35B5D2}" srcOrd="3" destOrd="0" parTransId="{6E34F39B-6C0C-9445-A15D-4F04DA5F63E0}" sibTransId="{530B925D-E7C0-6649-969D-64B27D98B67B}"/>
    <dgm:cxn modelId="{53676037-5683-964D-B979-87F6F8617FE3}" type="presOf" srcId="{7BD24719-9CA1-2242-9086-CF2DC30B57FA}" destId="{4F1E4918-AB79-5E41-AE66-B33CE18C7CBC}" srcOrd="0" destOrd="0" presId="urn:microsoft.com/office/officeart/2005/8/layout/default"/>
    <dgm:cxn modelId="{B6B3C755-DF04-4942-8D1E-25ABE48F0D6E}" srcId="{4FBF6F26-094E-5248-8F6B-6AB2CA44420A}" destId="{87F03845-F784-9441-B992-B9AF28239429}" srcOrd="6" destOrd="0" parTransId="{2210B907-FFB2-0645-ACE2-CD3B7C66883F}" sibTransId="{D5690CFD-E937-2349-A6E8-581065EB88AE}"/>
    <dgm:cxn modelId="{6986D755-B2CD-E641-9140-B80AD6FF9FF0}" type="presOf" srcId="{CF5EC51D-64D0-5547-8935-0A670B35B5D2}" destId="{57BAC73A-08E4-9D4B-8C2A-94C0C1FF6BB4}" srcOrd="0" destOrd="0" presId="urn:microsoft.com/office/officeart/2005/8/layout/default"/>
    <dgm:cxn modelId="{A96F035F-66AD-8B47-906B-3F852CD56351}" type="presOf" srcId="{FB7820A3-6B08-6C40-964C-1AD554809E7B}" destId="{02C6471C-0427-E04D-AD06-32544CC9608F}" srcOrd="0" destOrd="0" presId="urn:microsoft.com/office/officeart/2005/8/layout/default"/>
    <dgm:cxn modelId="{5C967871-01D0-E543-84F5-F667AEFF5D2F}" type="presOf" srcId="{EC801157-8D4C-4C44-9858-3A15D7A274D9}" destId="{9C30991C-45C9-8D49-8C7A-F1FA9627E36F}" srcOrd="0" destOrd="0" presId="urn:microsoft.com/office/officeart/2005/8/layout/default"/>
    <dgm:cxn modelId="{7714477C-BD6E-5447-8C64-74C49B9FE995}" type="presOf" srcId="{6E86A2AA-FA43-3544-95A3-498A900AE946}" destId="{FB2DEB95-7EAC-D840-BFB2-C97285C4DE78}" srcOrd="0" destOrd="0" presId="urn:microsoft.com/office/officeart/2005/8/layout/default"/>
    <dgm:cxn modelId="{EBF70D7F-6FBA-4940-A89D-834F444EA3E5}" srcId="{4FBF6F26-094E-5248-8F6B-6AB2CA44420A}" destId="{6E86A2AA-FA43-3544-95A3-498A900AE946}" srcOrd="7" destOrd="0" parTransId="{06250835-8BF6-9C40-8321-B631BD183873}" sibTransId="{B1041778-7B7B-3C48-863C-036B0F2B38DF}"/>
    <dgm:cxn modelId="{9902D485-0BDA-6246-AFDA-FA8CF91E7686}" type="presOf" srcId="{580C35FA-6F07-C548-B24D-F8A5EA406362}" destId="{DB7BAD66-F148-A748-9A44-29F0BE7EEC75}" srcOrd="0" destOrd="0" presId="urn:microsoft.com/office/officeart/2005/8/layout/default"/>
    <dgm:cxn modelId="{30F86796-0B54-304C-B87F-35BA93EC0BC8}" type="presOf" srcId="{4FBF6F26-094E-5248-8F6B-6AB2CA44420A}" destId="{EF3F57CF-C82D-184F-89FC-21424350FB07}" srcOrd="0" destOrd="0" presId="urn:microsoft.com/office/officeart/2005/8/layout/default"/>
    <dgm:cxn modelId="{B14668A1-A59C-9E4C-8A9A-543C8BB8C7E0}" srcId="{4FBF6F26-094E-5248-8F6B-6AB2CA44420A}" destId="{FB7820A3-6B08-6C40-964C-1AD554809E7B}" srcOrd="1" destOrd="0" parTransId="{7548C2B3-786A-D34A-BA22-F01DB09DE5B1}" sibTransId="{6434755B-8EE9-F84F-8184-C935312F7881}"/>
    <dgm:cxn modelId="{723566A4-C5C1-8448-BCD4-CF09A4CF3D6B}" srcId="{4FBF6F26-094E-5248-8F6B-6AB2CA44420A}" destId="{98BA1885-F060-0643-83B9-5450C1E92F0D}" srcOrd="0" destOrd="0" parTransId="{31A32547-642C-BA46-AB1C-FB738D8C5508}" sibTransId="{9B9FAC9E-A016-5241-8F18-946E8EA2DD73}"/>
    <dgm:cxn modelId="{0C5972A9-1533-E943-B2D9-E750B5855E59}" type="presOf" srcId="{DE98DFA1-CF21-6A43-9707-DDB47E36D1D4}" destId="{CFF29B07-92D6-7A42-A703-8FAA9AFBC0D7}" srcOrd="0" destOrd="0" presId="urn:microsoft.com/office/officeart/2005/8/layout/default"/>
    <dgm:cxn modelId="{38851FAC-F8FC-3A49-B362-57309ADA2AFF}" srcId="{4FBF6F26-094E-5248-8F6B-6AB2CA44420A}" destId="{7BD24719-9CA1-2242-9086-CF2DC30B57FA}" srcOrd="4" destOrd="0" parTransId="{09D16CBD-64E0-2848-AD09-F73E0F87FCCE}" sibTransId="{078B89D2-E183-1147-A594-1B4305A42F05}"/>
    <dgm:cxn modelId="{7F40A5B6-470B-9048-88A8-AB24E966A99F}" srcId="{4FBF6F26-094E-5248-8F6B-6AB2CA44420A}" destId="{580C35FA-6F07-C548-B24D-F8A5EA406362}" srcOrd="5" destOrd="0" parTransId="{BC3373B3-56F4-F645-8730-2C0C64E61EAE}" sibTransId="{AE2E1777-7CB0-2D4D-92BE-DBA01598A7E2}"/>
    <dgm:cxn modelId="{E25B49B9-7120-254B-AD7D-9FFC12246A97}" srcId="{4FBF6F26-094E-5248-8F6B-6AB2CA44420A}" destId="{EC801157-8D4C-4C44-9858-3A15D7A274D9}" srcOrd="8" destOrd="0" parTransId="{FAB51571-6EDF-CE46-BCD0-AECE2CCBE861}" sibTransId="{6BD299F0-0266-484F-9ED2-535E6B9B747F}"/>
    <dgm:cxn modelId="{13A749BE-6FFA-5A47-9BD2-A6A52D965262}" srcId="{4FBF6F26-094E-5248-8F6B-6AB2CA44420A}" destId="{DE98DFA1-CF21-6A43-9707-DDB47E36D1D4}" srcOrd="2" destOrd="0" parTransId="{095C2558-16E4-D94B-A947-A8F13C457B70}" sibTransId="{05D2106E-D08C-0647-B80E-D09CDCA3CAA6}"/>
    <dgm:cxn modelId="{8FC606CE-235D-CA40-9019-50164B7DFD1F}" type="presOf" srcId="{98BA1885-F060-0643-83B9-5450C1E92F0D}" destId="{5883C96B-0502-2D4E-9680-604F33843B1B}" srcOrd="0" destOrd="0" presId="urn:microsoft.com/office/officeart/2005/8/layout/default"/>
    <dgm:cxn modelId="{55FD43C4-B9A7-DB4F-A9BA-9EFEA64F585F}" type="presParOf" srcId="{EF3F57CF-C82D-184F-89FC-21424350FB07}" destId="{5883C96B-0502-2D4E-9680-604F33843B1B}" srcOrd="0" destOrd="0" presId="urn:microsoft.com/office/officeart/2005/8/layout/default"/>
    <dgm:cxn modelId="{30A91696-A97D-1F41-BC6E-1D6A1719553F}" type="presParOf" srcId="{EF3F57CF-C82D-184F-89FC-21424350FB07}" destId="{6DD79B9F-DB4C-464B-92E9-03BED26B4E7A}" srcOrd="1" destOrd="0" presId="urn:microsoft.com/office/officeart/2005/8/layout/default"/>
    <dgm:cxn modelId="{2FE53647-604F-D64F-8F62-A80039EAB8D2}" type="presParOf" srcId="{EF3F57CF-C82D-184F-89FC-21424350FB07}" destId="{02C6471C-0427-E04D-AD06-32544CC9608F}" srcOrd="2" destOrd="0" presId="urn:microsoft.com/office/officeart/2005/8/layout/default"/>
    <dgm:cxn modelId="{943B80DA-40C7-0C46-A65F-935ABA4FEC6A}" type="presParOf" srcId="{EF3F57CF-C82D-184F-89FC-21424350FB07}" destId="{A755F97B-AC5F-5B49-BD9B-25CD4B88C414}" srcOrd="3" destOrd="0" presId="urn:microsoft.com/office/officeart/2005/8/layout/default"/>
    <dgm:cxn modelId="{D30F3A98-7F73-364D-980E-BC083FDD5772}" type="presParOf" srcId="{EF3F57CF-C82D-184F-89FC-21424350FB07}" destId="{CFF29B07-92D6-7A42-A703-8FAA9AFBC0D7}" srcOrd="4" destOrd="0" presId="urn:microsoft.com/office/officeart/2005/8/layout/default"/>
    <dgm:cxn modelId="{02A1107F-61CA-2343-8B6D-C923E60FC184}" type="presParOf" srcId="{EF3F57CF-C82D-184F-89FC-21424350FB07}" destId="{753A88D4-4FAD-E545-A62D-95F48EAB3025}" srcOrd="5" destOrd="0" presId="urn:microsoft.com/office/officeart/2005/8/layout/default"/>
    <dgm:cxn modelId="{EDAF1699-FECC-7E46-BEA3-AA7CDD6C1B54}" type="presParOf" srcId="{EF3F57CF-C82D-184F-89FC-21424350FB07}" destId="{57BAC73A-08E4-9D4B-8C2A-94C0C1FF6BB4}" srcOrd="6" destOrd="0" presId="urn:microsoft.com/office/officeart/2005/8/layout/default"/>
    <dgm:cxn modelId="{6EF84C32-F73B-8F4B-BAD1-78E85283BEF6}" type="presParOf" srcId="{EF3F57CF-C82D-184F-89FC-21424350FB07}" destId="{AC8BC094-676E-8541-BC92-44E737D15C79}" srcOrd="7" destOrd="0" presId="urn:microsoft.com/office/officeart/2005/8/layout/default"/>
    <dgm:cxn modelId="{F4CBA824-136D-004F-A6D3-9FB88B6F95E0}" type="presParOf" srcId="{EF3F57CF-C82D-184F-89FC-21424350FB07}" destId="{4F1E4918-AB79-5E41-AE66-B33CE18C7CBC}" srcOrd="8" destOrd="0" presId="urn:microsoft.com/office/officeart/2005/8/layout/default"/>
    <dgm:cxn modelId="{4BD25C9C-09CF-644D-A80B-6B550EE495F8}" type="presParOf" srcId="{EF3F57CF-C82D-184F-89FC-21424350FB07}" destId="{9A3643F4-B3A5-2C46-B799-FBE3A66B5C5D}" srcOrd="9" destOrd="0" presId="urn:microsoft.com/office/officeart/2005/8/layout/default"/>
    <dgm:cxn modelId="{8FECE36F-DCBB-7B4A-87C5-D95AE0C817CB}" type="presParOf" srcId="{EF3F57CF-C82D-184F-89FC-21424350FB07}" destId="{DB7BAD66-F148-A748-9A44-29F0BE7EEC75}" srcOrd="10" destOrd="0" presId="urn:microsoft.com/office/officeart/2005/8/layout/default"/>
    <dgm:cxn modelId="{1274A8B8-BD5C-8446-9142-5B509C292743}" type="presParOf" srcId="{EF3F57CF-C82D-184F-89FC-21424350FB07}" destId="{81055F4E-78A6-CB4F-95ED-2A29F3011D73}" srcOrd="11" destOrd="0" presId="urn:microsoft.com/office/officeart/2005/8/layout/default"/>
    <dgm:cxn modelId="{47C3ADA8-DA47-2345-97D9-486E6DFB9288}" type="presParOf" srcId="{EF3F57CF-C82D-184F-89FC-21424350FB07}" destId="{ECED2B8F-A25D-BA4D-BE74-8D778DEEA330}" srcOrd="12" destOrd="0" presId="urn:microsoft.com/office/officeart/2005/8/layout/default"/>
    <dgm:cxn modelId="{B59D82C1-0D2F-F24B-9687-F9BEFD1E09C6}" type="presParOf" srcId="{EF3F57CF-C82D-184F-89FC-21424350FB07}" destId="{01952D31-1EEB-DE47-80E6-FBF53C9BAC9B}" srcOrd="13" destOrd="0" presId="urn:microsoft.com/office/officeart/2005/8/layout/default"/>
    <dgm:cxn modelId="{FD50AB17-F874-B945-9830-FE60661AC840}" type="presParOf" srcId="{EF3F57CF-C82D-184F-89FC-21424350FB07}" destId="{FB2DEB95-7EAC-D840-BFB2-C97285C4DE78}" srcOrd="14" destOrd="0" presId="urn:microsoft.com/office/officeart/2005/8/layout/default"/>
    <dgm:cxn modelId="{42E1206D-AC3E-684E-84AA-8DCF2457D31E}" type="presParOf" srcId="{EF3F57CF-C82D-184F-89FC-21424350FB07}" destId="{98341D5F-5D6D-7848-BD7B-379A8D2783E3}" srcOrd="15" destOrd="0" presId="urn:microsoft.com/office/officeart/2005/8/layout/default"/>
    <dgm:cxn modelId="{4C7BDA60-7A97-6C43-91F7-64C8BA821637}" type="presParOf" srcId="{EF3F57CF-C82D-184F-89FC-21424350FB07}" destId="{9C30991C-45C9-8D49-8C7A-F1FA9627E36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215438-FE67-2F44-851A-5E2DA0088C50}" type="doc">
      <dgm:prSet loTypeId="urn:microsoft.com/office/officeart/2005/8/layout/default" loCatId="" qsTypeId="urn:microsoft.com/office/officeart/2005/8/quickstyle/simple1" qsCatId="simple" csTypeId="urn:microsoft.com/office/officeart/2005/8/colors/accent1_2" csCatId="accent1" phldr="1"/>
      <dgm:spPr/>
    </dgm:pt>
    <dgm:pt modelId="{70883219-5675-A842-B3E3-08D1C8E625B1}">
      <dgm:prSet phldrT="[Text]" custT="1"/>
      <dgm:spPr>
        <a:solidFill>
          <a:srgbClr val="00B0F0"/>
        </a:solidFill>
      </dgm:spPr>
      <dgm:t>
        <a:bodyPr/>
        <a:lstStyle/>
        <a:p>
          <a:r>
            <a:rPr lang="en-US" sz="1400" dirty="0"/>
            <a:t>Right to life</a:t>
          </a:r>
        </a:p>
        <a:p>
          <a:r>
            <a:rPr lang="en-US" sz="1400" dirty="0"/>
            <a:t>(Article 2)</a:t>
          </a:r>
        </a:p>
      </dgm:t>
    </dgm:pt>
    <dgm:pt modelId="{D8239E3E-76C3-DC4D-9E1D-EE0B10F192CE}" type="parTrans" cxnId="{2B2182DF-0269-DA44-8955-6B706B7D7B11}">
      <dgm:prSet/>
      <dgm:spPr/>
      <dgm:t>
        <a:bodyPr/>
        <a:lstStyle/>
        <a:p>
          <a:endParaRPr lang="en-US" sz="1400"/>
        </a:p>
      </dgm:t>
    </dgm:pt>
    <dgm:pt modelId="{20C8A776-B97A-294F-9FBB-AC3CD43790CD}" type="sibTrans" cxnId="{2B2182DF-0269-DA44-8955-6B706B7D7B11}">
      <dgm:prSet/>
      <dgm:spPr/>
      <dgm:t>
        <a:bodyPr/>
        <a:lstStyle/>
        <a:p>
          <a:endParaRPr lang="en-US" sz="1400"/>
        </a:p>
      </dgm:t>
    </dgm:pt>
    <dgm:pt modelId="{AE661905-D536-8443-BE23-D6DDBBE8FE67}">
      <dgm:prSet phldrT="[Text]" custT="1"/>
      <dgm:spPr>
        <a:solidFill>
          <a:srgbClr val="0070C0"/>
        </a:solidFill>
      </dgm:spPr>
      <dgm:t>
        <a:bodyPr/>
        <a:lstStyle/>
        <a:p>
          <a:r>
            <a:rPr lang="en-US" sz="1400" dirty="0"/>
            <a:t>Right not to be tortured in an inhuman or degrading way</a:t>
          </a:r>
        </a:p>
        <a:p>
          <a:r>
            <a:rPr lang="en-US" sz="1400" dirty="0"/>
            <a:t>(Article 3)</a:t>
          </a:r>
        </a:p>
      </dgm:t>
    </dgm:pt>
    <dgm:pt modelId="{8544E101-24B3-9341-8DDC-E8F820C76995}" type="parTrans" cxnId="{FB0E0C10-9359-634A-88B9-459B9A6081FE}">
      <dgm:prSet/>
      <dgm:spPr/>
      <dgm:t>
        <a:bodyPr/>
        <a:lstStyle/>
        <a:p>
          <a:endParaRPr lang="en-US" sz="1400"/>
        </a:p>
      </dgm:t>
    </dgm:pt>
    <dgm:pt modelId="{DBEB9850-4838-8B4F-9A4F-BFB3223317EB}" type="sibTrans" cxnId="{FB0E0C10-9359-634A-88B9-459B9A6081FE}">
      <dgm:prSet/>
      <dgm:spPr/>
      <dgm:t>
        <a:bodyPr/>
        <a:lstStyle/>
        <a:p>
          <a:endParaRPr lang="en-US" sz="1400"/>
        </a:p>
      </dgm:t>
    </dgm:pt>
    <dgm:pt modelId="{5A94C9BA-0FF1-8E46-9AA2-7C538C497B1E}">
      <dgm:prSet phldrT="[Text]" custT="1"/>
      <dgm:spPr>
        <a:solidFill>
          <a:srgbClr val="00B0F0"/>
        </a:solidFill>
      </dgm:spPr>
      <dgm:t>
        <a:bodyPr/>
        <a:lstStyle/>
        <a:p>
          <a:r>
            <a:rPr lang="en-US" sz="1400" dirty="0"/>
            <a:t>Right to be free from slavery or forced </a:t>
          </a:r>
          <a:r>
            <a:rPr lang="en-US" sz="1400" dirty="0" err="1"/>
            <a:t>labour</a:t>
          </a:r>
          <a:endParaRPr lang="en-US" sz="1400" dirty="0"/>
        </a:p>
        <a:p>
          <a:r>
            <a:rPr lang="en-US" sz="1400" dirty="0"/>
            <a:t>(Article 4)</a:t>
          </a:r>
        </a:p>
      </dgm:t>
    </dgm:pt>
    <dgm:pt modelId="{26EB73FB-68F5-7E42-BEC7-F32FE97DFA33}" type="parTrans" cxnId="{AE66436D-F8BD-D541-8184-951F2A9C539E}">
      <dgm:prSet/>
      <dgm:spPr/>
      <dgm:t>
        <a:bodyPr/>
        <a:lstStyle/>
        <a:p>
          <a:endParaRPr lang="en-US" sz="1400"/>
        </a:p>
      </dgm:t>
    </dgm:pt>
    <dgm:pt modelId="{B5B8DE70-7C8C-3B43-A57E-0B5E3E7A8244}" type="sibTrans" cxnId="{AE66436D-F8BD-D541-8184-951F2A9C539E}">
      <dgm:prSet/>
      <dgm:spPr/>
      <dgm:t>
        <a:bodyPr/>
        <a:lstStyle/>
        <a:p>
          <a:endParaRPr lang="en-US" sz="1400"/>
        </a:p>
      </dgm:t>
    </dgm:pt>
    <dgm:pt modelId="{0E9B34B2-FC4D-704E-A076-5431B63349AD}">
      <dgm:prSet phldrT="[Text]" custT="1"/>
      <dgm:spPr>
        <a:solidFill>
          <a:srgbClr val="00B0F0"/>
        </a:solidFill>
      </dgm:spPr>
      <dgm:t>
        <a:bodyPr/>
        <a:lstStyle/>
        <a:p>
          <a:r>
            <a:rPr lang="en-US" sz="1400" dirty="0"/>
            <a:t>Right to marry and found a family</a:t>
          </a:r>
        </a:p>
        <a:p>
          <a:r>
            <a:rPr lang="en-US" sz="1400" dirty="0"/>
            <a:t>(Article 12)</a:t>
          </a:r>
        </a:p>
      </dgm:t>
    </dgm:pt>
    <dgm:pt modelId="{D772D8BB-ACDA-D549-BA3A-E7B5BCE776E0}" type="parTrans" cxnId="{C1F8BA29-5018-D34D-89F5-66C89F7E4F2F}">
      <dgm:prSet/>
      <dgm:spPr/>
      <dgm:t>
        <a:bodyPr/>
        <a:lstStyle/>
        <a:p>
          <a:endParaRPr lang="en-US" sz="1400"/>
        </a:p>
      </dgm:t>
    </dgm:pt>
    <dgm:pt modelId="{E287C824-BFA7-534B-80D0-FA168E78608E}" type="sibTrans" cxnId="{C1F8BA29-5018-D34D-89F5-66C89F7E4F2F}">
      <dgm:prSet/>
      <dgm:spPr/>
      <dgm:t>
        <a:bodyPr/>
        <a:lstStyle/>
        <a:p>
          <a:endParaRPr lang="en-US" sz="1400"/>
        </a:p>
      </dgm:t>
    </dgm:pt>
    <dgm:pt modelId="{EBC1104E-FDCE-7B42-8D05-2CCA23E37791}">
      <dgm:prSet phldrT="[Text]" custT="1"/>
      <dgm:spPr>
        <a:solidFill>
          <a:srgbClr val="0070C0"/>
        </a:solidFill>
      </dgm:spPr>
      <dgm:t>
        <a:bodyPr/>
        <a:lstStyle/>
        <a:p>
          <a:r>
            <a:rPr lang="en-US" sz="1400" dirty="0"/>
            <a:t>Right to liberty</a:t>
          </a:r>
        </a:p>
        <a:p>
          <a:r>
            <a:rPr lang="en-US" sz="1400" dirty="0"/>
            <a:t>(Article5)</a:t>
          </a:r>
        </a:p>
      </dgm:t>
    </dgm:pt>
    <dgm:pt modelId="{B8CF1844-C19D-DC4F-A602-EF8834A4B29C}" type="parTrans" cxnId="{3BA5604A-E837-6241-A861-6A25CC2B4A09}">
      <dgm:prSet/>
      <dgm:spPr/>
      <dgm:t>
        <a:bodyPr/>
        <a:lstStyle/>
        <a:p>
          <a:endParaRPr lang="en-US" sz="1400"/>
        </a:p>
      </dgm:t>
    </dgm:pt>
    <dgm:pt modelId="{87D61A9E-CED2-5240-B85A-2D08FD79E2D7}" type="sibTrans" cxnId="{3BA5604A-E837-6241-A861-6A25CC2B4A09}">
      <dgm:prSet/>
      <dgm:spPr/>
      <dgm:t>
        <a:bodyPr/>
        <a:lstStyle/>
        <a:p>
          <a:endParaRPr lang="en-US" sz="1400"/>
        </a:p>
      </dgm:t>
    </dgm:pt>
    <dgm:pt modelId="{CC46157D-879B-344A-9C05-4B6211F18B73}">
      <dgm:prSet phldrT="[Text]" custT="1"/>
      <dgm:spPr>
        <a:solidFill>
          <a:srgbClr val="0070C0"/>
        </a:solidFill>
      </dgm:spPr>
      <dgm:t>
        <a:bodyPr/>
        <a:lstStyle/>
        <a:p>
          <a:r>
            <a:rPr lang="en-US" sz="1400" dirty="0"/>
            <a:t>Right to a fair trial</a:t>
          </a:r>
        </a:p>
        <a:p>
          <a:r>
            <a:rPr lang="en-US" sz="1400" dirty="0"/>
            <a:t>(Article 6)</a:t>
          </a:r>
        </a:p>
      </dgm:t>
    </dgm:pt>
    <dgm:pt modelId="{1772F458-E986-F747-850E-5DF003F47B0B}" type="parTrans" cxnId="{8F218CF4-BCFF-8846-A9B4-D2E02025046E}">
      <dgm:prSet/>
      <dgm:spPr/>
      <dgm:t>
        <a:bodyPr/>
        <a:lstStyle/>
        <a:p>
          <a:endParaRPr lang="en-US" sz="1400"/>
        </a:p>
      </dgm:t>
    </dgm:pt>
    <dgm:pt modelId="{6C579122-C1E6-F04D-90B8-4D2CCA3568FE}" type="sibTrans" cxnId="{8F218CF4-BCFF-8846-A9B4-D2E02025046E}">
      <dgm:prSet/>
      <dgm:spPr/>
      <dgm:t>
        <a:bodyPr/>
        <a:lstStyle/>
        <a:p>
          <a:endParaRPr lang="en-US" sz="1400"/>
        </a:p>
      </dgm:t>
    </dgm:pt>
    <dgm:pt modelId="{DEC70A4C-4B35-F348-9E7C-0551412B5685}">
      <dgm:prSet phldrT="[Text]" custT="1"/>
      <dgm:spPr>
        <a:solidFill>
          <a:srgbClr val="00B0F0"/>
        </a:solidFill>
      </dgm:spPr>
      <dgm:t>
        <a:bodyPr/>
        <a:lstStyle/>
        <a:p>
          <a:r>
            <a:rPr lang="en-US" sz="1400" dirty="0"/>
            <a:t>Right  not to be punished for something which wasn’t against the law when you did it</a:t>
          </a:r>
        </a:p>
        <a:p>
          <a:r>
            <a:rPr lang="en-US" sz="1400" dirty="0"/>
            <a:t>(Article 7)</a:t>
          </a:r>
        </a:p>
      </dgm:t>
    </dgm:pt>
    <dgm:pt modelId="{4FBDCA8B-C8B4-FD45-BB60-2263E640D48F}" type="parTrans" cxnId="{FFC0FAAD-B7FB-C446-9869-68FF98583F91}">
      <dgm:prSet/>
      <dgm:spPr/>
      <dgm:t>
        <a:bodyPr/>
        <a:lstStyle/>
        <a:p>
          <a:endParaRPr lang="en-US" sz="1400"/>
        </a:p>
      </dgm:t>
    </dgm:pt>
    <dgm:pt modelId="{18FB8A24-2627-0343-BEDE-457C4861A2C2}" type="sibTrans" cxnId="{FFC0FAAD-B7FB-C446-9869-68FF98583F91}">
      <dgm:prSet/>
      <dgm:spPr/>
      <dgm:t>
        <a:bodyPr/>
        <a:lstStyle/>
        <a:p>
          <a:endParaRPr lang="en-US" sz="1400"/>
        </a:p>
      </dgm:t>
    </dgm:pt>
    <dgm:pt modelId="{5465CA6E-DF89-7E4E-9C12-080FC0002356}">
      <dgm:prSet phldrT="[Text]" custT="1"/>
      <dgm:spPr>
        <a:solidFill>
          <a:srgbClr val="0070C0"/>
        </a:solidFill>
      </dgm:spPr>
      <dgm:t>
        <a:bodyPr/>
        <a:lstStyle/>
        <a:p>
          <a:r>
            <a:rPr lang="en-US" sz="1400" dirty="0"/>
            <a:t>Right to respect for private and family life, home and correspondence</a:t>
          </a:r>
        </a:p>
        <a:p>
          <a:r>
            <a:rPr lang="en-US" sz="1400" dirty="0"/>
            <a:t>(Article 8)</a:t>
          </a:r>
        </a:p>
      </dgm:t>
    </dgm:pt>
    <dgm:pt modelId="{1DC844D4-92C1-4F42-8D3A-2007502DCCF2}" type="parTrans" cxnId="{08805945-BC35-CB4B-B99C-008FCAA52D29}">
      <dgm:prSet/>
      <dgm:spPr/>
      <dgm:t>
        <a:bodyPr/>
        <a:lstStyle/>
        <a:p>
          <a:endParaRPr lang="en-US" sz="1400"/>
        </a:p>
      </dgm:t>
    </dgm:pt>
    <dgm:pt modelId="{B214F5F7-2114-154A-AE80-4DAD317ED13E}" type="sibTrans" cxnId="{08805945-BC35-CB4B-B99C-008FCAA52D29}">
      <dgm:prSet/>
      <dgm:spPr/>
      <dgm:t>
        <a:bodyPr/>
        <a:lstStyle/>
        <a:p>
          <a:endParaRPr lang="en-US" sz="1400"/>
        </a:p>
      </dgm:t>
    </dgm:pt>
    <dgm:pt modelId="{2DE1CBA0-3CB6-6245-8E7D-CE0D6160305A}">
      <dgm:prSet phldrT="[Text]" custT="1"/>
      <dgm:spPr>
        <a:solidFill>
          <a:srgbClr val="00B0F0"/>
        </a:solidFill>
      </dgm:spPr>
      <dgm:t>
        <a:bodyPr/>
        <a:lstStyle/>
        <a:p>
          <a:r>
            <a:rPr lang="en-US" sz="1400" dirty="0"/>
            <a:t>Right to freedom of thought, conscience and religion</a:t>
          </a:r>
        </a:p>
        <a:p>
          <a:r>
            <a:rPr lang="en-US" sz="1400" dirty="0"/>
            <a:t>(Article 9)</a:t>
          </a:r>
        </a:p>
      </dgm:t>
    </dgm:pt>
    <dgm:pt modelId="{31FA511C-91A8-C441-97DD-FB95B939532C}" type="parTrans" cxnId="{010D4F71-23B5-4942-BCC2-497E2B7DAFB4}">
      <dgm:prSet/>
      <dgm:spPr/>
      <dgm:t>
        <a:bodyPr/>
        <a:lstStyle/>
        <a:p>
          <a:endParaRPr lang="en-US" sz="1400"/>
        </a:p>
      </dgm:t>
    </dgm:pt>
    <dgm:pt modelId="{AFC874CE-17CF-EB41-88F0-10030F8F2E2A}" type="sibTrans" cxnId="{010D4F71-23B5-4942-BCC2-497E2B7DAFB4}">
      <dgm:prSet/>
      <dgm:spPr/>
      <dgm:t>
        <a:bodyPr/>
        <a:lstStyle/>
        <a:p>
          <a:endParaRPr lang="en-US" sz="1400"/>
        </a:p>
      </dgm:t>
    </dgm:pt>
    <dgm:pt modelId="{3F5C773F-DCB9-964C-B92B-1760A352B9BF}">
      <dgm:prSet phldrT="[Text]" custT="1"/>
      <dgm:spPr>
        <a:solidFill>
          <a:srgbClr val="00B0F0"/>
        </a:solidFill>
      </dgm:spPr>
      <dgm:t>
        <a:bodyPr/>
        <a:lstStyle/>
        <a:p>
          <a:r>
            <a:rPr lang="en-US" sz="1400" dirty="0"/>
            <a:t>Right to freedom of expression</a:t>
          </a:r>
        </a:p>
        <a:p>
          <a:r>
            <a:rPr lang="en-US" sz="1400" dirty="0"/>
            <a:t>(Article 10)</a:t>
          </a:r>
        </a:p>
      </dgm:t>
    </dgm:pt>
    <dgm:pt modelId="{FE0959D5-9BC2-4447-BB96-8472CC603570}" type="parTrans" cxnId="{4B39953D-FDA2-3B4E-AE98-50CD02F55528}">
      <dgm:prSet/>
      <dgm:spPr/>
      <dgm:t>
        <a:bodyPr/>
        <a:lstStyle/>
        <a:p>
          <a:endParaRPr lang="en-US" sz="1400"/>
        </a:p>
      </dgm:t>
    </dgm:pt>
    <dgm:pt modelId="{402BC324-970C-2B47-8A53-2D6CF535C42D}" type="sibTrans" cxnId="{4B39953D-FDA2-3B4E-AE98-50CD02F55528}">
      <dgm:prSet/>
      <dgm:spPr/>
      <dgm:t>
        <a:bodyPr/>
        <a:lstStyle/>
        <a:p>
          <a:endParaRPr lang="en-US" sz="1400"/>
        </a:p>
      </dgm:t>
    </dgm:pt>
    <dgm:pt modelId="{610E485F-C871-ED44-BFCB-7B89B6CCFD99}">
      <dgm:prSet phldrT="[Text]" custT="1"/>
      <dgm:spPr>
        <a:solidFill>
          <a:srgbClr val="0070C0"/>
        </a:solidFill>
      </dgm:spPr>
      <dgm:t>
        <a:bodyPr/>
        <a:lstStyle/>
        <a:p>
          <a:r>
            <a:rPr lang="en-US" sz="1400" dirty="0"/>
            <a:t>Right to freedom of assembly and association</a:t>
          </a:r>
        </a:p>
        <a:p>
          <a:r>
            <a:rPr lang="en-US" sz="1400" dirty="0"/>
            <a:t>(Article 11)</a:t>
          </a:r>
        </a:p>
      </dgm:t>
    </dgm:pt>
    <dgm:pt modelId="{7DBD720B-17FB-614E-B025-8FF926E0633E}" type="parTrans" cxnId="{DBD464AE-4194-054C-A0B1-47BF1A171835}">
      <dgm:prSet/>
      <dgm:spPr/>
      <dgm:t>
        <a:bodyPr/>
        <a:lstStyle/>
        <a:p>
          <a:endParaRPr lang="en-US" sz="1400"/>
        </a:p>
      </dgm:t>
    </dgm:pt>
    <dgm:pt modelId="{4BD87F17-72D7-1445-98FC-92E1B87E55D4}" type="sibTrans" cxnId="{DBD464AE-4194-054C-A0B1-47BF1A171835}">
      <dgm:prSet/>
      <dgm:spPr/>
      <dgm:t>
        <a:bodyPr/>
        <a:lstStyle/>
        <a:p>
          <a:endParaRPr lang="en-US" sz="1400"/>
        </a:p>
      </dgm:t>
    </dgm:pt>
    <dgm:pt modelId="{F167293A-1580-A649-AB08-F2FF34D34B90}">
      <dgm:prSet phldrT="[Text]" custT="1"/>
      <dgm:spPr>
        <a:solidFill>
          <a:srgbClr val="0070C0"/>
        </a:solidFill>
      </dgm:spPr>
      <dgm:t>
        <a:bodyPr/>
        <a:lstStyle/>
        <a:p>
          <a:r>
            <a:rPr lang="en-US" sz="1400" dirty="0"/>
            <a:t>Right to not be discriminated against in relation to any of the human rights listed here</a:t>
          </a:r>
        </a:p>
        <a:p>
          <a:r>
            <a:rPr lang="en-US" sz="1400" dirty="0"/>
            <a:t>(Article 14)</a:t>
          </a:r>
        </a:p>
      </dgm:t>
    </dgm:pt>
    <dgm:pt modelId="{29AD92AD-781D-C649-8E27-7A67976C4ABD}" type="parTrans" cxnId="{75EC49BD-9432-A74F-B02F-E336B2F7E086}">
      <dgm:prSet/>
      <dgm:spPr/>
      <dgm:t>
        <a:bodyPr/>
        <a:lstStyle/>
        <a:p>
          <a:endParaRPr lang="en-US" sz="1400"/>
        </a:p>
      </dgm:t>
    </dgm:pt>
    <dgm:pt modelId="{B593C88A-E267-554A-92D4-1D16E24E066B}" type="sibTrans" cxnId="{75EC49BD-9432-A74F-B02F-E336B2F7E086}">
      <dgm:prSet/>
      <dgm:spPr/>
      <dgm:t>
        <a:bodyPr/>
        <a:lstStyle/>
        <a:p>
          <a:endParaRPr lang="en-US" sz="1400"/>
        </a:p>
      </dgm:t>
    </dgm:pt>
    <dgm:pt modelId="{3BF32FEE-9BE2-8545-936F-F9303FB4A489}">
      <dgm:prSet phldrT="[Text]" custT="1"/>
      <dgm:spPr>
        <a:solidFill>
          <a:srgbClr val="0070C0"/>
        </a:solidFill>
      </dgm:spPr>
      <dgm:t>
        <a:bodyPr/>
        <a:lstStyle/>
        <a:p>
          <a:r>
            <a:rPr lang="en-US" sz="1400" dirty="0"/>
            <a:t>Right to peaceful enjoyment of possessions</a:t>
          </a:r>
        </a:p>
        <a:p>
          <a:r>
            <a:rPr lang="en-US" sz="1400" dirty="0"/>
            <a:t>(Article 1, Protocol 1)</a:t>
          </a:r>
        </a:p>
      </dgm:t>
    </dgm:pt>
    <dgm:pt modelId="{F27C6007-4C8D-3046-B799-527F9DB84BE5}" type="parTrans" cxnId="{8D78305F-D1ED-8740-97EA-FBF43E23FFD2}">
      <dgm:prSet/>
      <dgm:spPr/>
      <dgm:t>
        <a:bodyPr/>
        <a:lstStyle/>
        <a:p>
          <a:endParaRPr lang="en-US" sz="1400"/>
        </a:p>
      </dgm:t>
    </dgm:pt>
    <dgm:pt modelId="{E4C004CE-0531-EF46-BB39-28ED10EFDB31}" type="sibTrans" cxnId="{8D78305F-D1ED-8740-97EA-FBF43E23FFD2}">
      <dgm:prSet/>
      <dgm:spPr/>
      <dgm:t>
        <a:bodyPr/>
        <a:lstStyle/>
        <a:p>
          <a:endParaRPr lang="en-US" sz="1400"/>
        </a:p>
      </dgm:t>
    </dgm:pt>
    <dgm:pt modelId="{3803564B-E94E-874C-AE80-90D6BB32FCCF}">
      <dgm:prSet phldrT="[Text]" custT="1"/>
      <dgm:spPr>
        <a:solidFill>
          <a:srgbClr val="00B0F0"/>
        </a:solidFill>
      </dgm:spPr>
      <dgm:t>
        <a:bodyPr/>
        <a:lstStyle/>
        <a:p>
          <a:r>
            <a:rPr lang="en-US" sz="1400" dirty="0"/>
            <a:t>Right to education</a:t>
          </a:r>
        </a:p>
        <a:p>
          <a:r>
            <a:rPr lang="en-US" sz="1400" dirty="0"/>
            <a:t>(Article 2, Protocol 1)</a:t>
          </a:r>
        </a:p>
      </dgm:t>
    </dgm:pt>
    <dgm:pt modelId="{B13872E6-8ADC-FE4D-8B32-6BC42C83D4FA}" type="parTrans" cxnId="{8D6F5D48-C537-D848-A40A-1D59D6958425}">
      <dgm:prSet/>
      <dgm:spPr/>
      <dgm:t>
        <a:bodyPr/>
        <a:lstStyle/>
        <a:p>
          <a:endParaRPr lang="en-US" sz="1400"/>
        </a:p>
      </dgm:t>
    </dgm:pt>
    <dgm:pt modelId="{D77C2A7B-E9CB-414C-92AF-DC26F3654127}" type="sibTrans" cxnId="{8D6F5D48-C537-D848-A40A-1D59D6958425}">
      <dgm:prSet/>
      <dgm:spPr/>
      <dgm:t>
        <a:bodyPr/>
        <a:lstStyle/>
        <a:p>
          <a:endParaRPr lang="en-US" sz="1400"/>
        </a:p>
      </dgm:t>
    </dgm:pt>
    <dgm:pt modelId="{9EB516B4-E483-9446-9C1E-2E4BFC6A2924}">
      <dgm:prSet phldrT="[Text]" custT="1"/>
      <dgm:spPr>
        <a:solidFill>
          <a:srgbClr val="0070C0"/>
        </a:solidFill>
      </dgm:spPr>
      <dgm:t>
        <a:bodyPr/>
        <a:lstStyle/>
        <a:p>
          <a:r>
            <a:rPr lang="en-US" sz="1400" dirty="0"/>
            <a:t>Right to free elections</a:t>
          </a:r>
        </a:p>
        <a:p>
          <a:r>
            <a:rPr lang="en-US" sz="1400" dirty="0"/>
            <a:t>(Article 3, Protocol 1)</a:t>
          </a:r>
        </a:p>
      </dgm:t>
    </dgm:pt>
    <dgm:pt modelId="{6F66837A-2FE3-A447-87E6-39B628E0B927}" type="parTrans" cxnId="{A96042F9-5409-634A-AC58-5E7731EC846A}">
      <dgm:prSet/>
      <dgm:spPr/>
      <dgm:t>
        <a:bodyPr/>
        <a:lstStyle/>
        <a:p>
          <a:endParaRPr lang="en-US" sz="1400"/>
        </a:p>
      </dgm:t>
    </dgm:pt>
    <dgm:pt modelId="{9C2FAEF9-EB2A-1E4F-BDF0-10E473498B9F}" type="sibTrans" cxnId="{A96042F9-5409-634A-AC58-5E7731EC846A}">
      <dgm:prSet/>
      <dgm:spPr/>
      <dgm:t>
        <a:bodyPr/>
        <a:lstStyle/>
        <a:p>
          <a:endParaRPr lang="en-US" sz="1400"/>
        </a:p>
      </dgm:t>
    </dgm:pt>
    <dgm:pt modelId="{AAC64F32-CB1A-1143-BF1F-4A0BE2562817}">
      <dgm:prSet phldrT="[Text]" custT="1"/>
      <dgm:spPr>
        <a:solidFill>
          <a:srgbClr val="00B0F0"/>
        </a:solidFill>
      </dgm:spPr>
      <dgm:t>
        <a:bodyPr/>
        <a:lstStyle/>
        <a:p>
          <a:r>
            <a:rPr lang="en-US" sz="1400" dirty="0"/>
            <a:t>Abolition of the death penalty </a:t>
          </a:r>
        </a:p>
        <a:p>
          <a:r>
            <a:rPr lang="en-US" sz="1400" dirty="0"/>
            <a:t>(Article 1, Protocol 13)</a:t>
          </a:r>
        </a:p>
      </dgm:t>
    </dgm:pt>
    <dgm:pt modelId="{40AB865A-07A9-164F-A36B-9408033DDD52}" type="parTrans" cxnId="{E6350601-10EC-D946-A0E0-DFD7A45CEA5B}">
      <dgm:prSet/>
      <dgm:spPr/>
      <dgm:t>
        <a:bodyPr/>
        <a:lstStyle/>
        <a:p>
          <a:endParaRPr lang="en-US" sz="1400"/>
        </a:p>
      </dgm:t>
    </dgm:pt>
    <dgm:pt modelId="{B501D2EC-0A46-3245-B5AD-54F9D4EA6BB1}" type="sibTrans" cxnId="{E6350601-10EC-D946-A0E0-DFD7A45CEA5B}">
      <dgm:prSet/>
      <dgm:spPr/>
      <dgm:t>
        <a:bodyPr/>
        <a:lstStyle/>
        <a:p>
          <a:endParaRPr lang="en-US" sz="1400"/>
        </a:p>
      </dgm:t>
    </dgm:pt>
    <dgm:pt modelId="{F40BC570-F35E-BD42-9F04-677E9009473E}" type="pres">
      <dgm:prSet presAssocID="{2C215438-FE67-2F44-851A-5E2DA0088C50}" presName="diagram" presStyleCnt="0">
        <dgm:presLayoutVars>
          <dgm:dir/>
          <dgm:resizeHandles val="exact"/>
        </dgm:presLayoutVars>
      </dgm:prSet>
      <dgm:spPr/>
    </dgm:pt>
    <dgm:pt modelId="{5708ABFE-0E5B-5E44-A94F-B2C26AC0B7C3}" type="pres">
      <dgm:prSet presAssocID="{70883219-5675-A842-B3E3-08D1C8E625B1}" presName="node" presStyleLbl="node1" presStyleIdx="0" presStyleCnt="16">
        <dgm:presLayoutVars>
          <dgm:bulletEnabled val="1"/>
        </dgm:presLayoutVars>
      </dgm:prSet>
      <dgm:spPr/>
    </dgm:pt>
    <dgm:pt modelId="{9B548006-89E0-FC4E-9707-8F28ACD5B24C}" type="pres">
      <dgm:prSet presAssocID="{20C8A776-B97A-294F-9FBB-AC3CD43790CD}" presName="sibTrans" presStyleCnt="0"/>
      <dgm:spPr/>
    </dgm:pt>
    <dgm:pt modelId="{99381213-22C5-8641-903C-FC4CBD0B950F}" type="pres">
      <dgm:prSet presAssocID="{AE661905-D536-8443-BE23-D6DDBBE8FE67}" presName="node" presStyleLbl="node1" presStyleIdx="1" presStyleCnt="16">
        <dgm:presLayoutVars>
          <dgm:bulletEnabled val="1"/>
        </dgm:presLayoutVars>
      </dgm:prSet>
      <dgm:spPr/>
    </dgm:pt>
    <dgm:pt modelId="{405CDC19-ACDE-3D4C-B261-6FE446DF4878}" type="pres">
      <dgm:prSet presAssocID="{DBEB9850-4838-8B4F-9A4F-BFB3223317EB}" presName="sibTrans" presStyleCnt="0"/>
      <dgm:spPr/>
    </dgm:pt>
    <dgm:pt modelId="{B7AA4775-4CFB-4749-946A-FCDFFB1241A6}" type="pres">
      <dgm:prSet presAssocID="{5A94C9BA-0FF1-8E46-9AA2-7C538C497B1E}" presName="node" presStyleLbl="node1" presStyleIdx="2" presStyleCnt="16">
        <dgm:presLayoutVars>
          <dgm:bulletEnabled val="1"/>
        </dgm:presLayoutVars>
      </dgm:prSet>
      <dgm:spPr/>
    </dgm:pt>
    <dgm:pt modelId="{BCE356B2-6B0C-6740-B704-E6434D35D626}" type="pres">
      <dgm:prSet presAssocID="{B5B8DE70-7C8C-3B43-A57E-0B5E3E7A8244}" presName="sibTrans" presStyleCnt="0"/>
      <dgm:spPr/>
    </dgm:pt>
    <dgm:pt modelId="{190B64EB-5AF4-BA48-B08B-1204A7144A54}" type="pres">
      <dgm:prSet presAssocID="{EBC1104E-FDCE-7B42-8D05-2CCA23E37791}" presName="node" presStyleLbl="node1" presStyleIdx="3" presStyleCnt="16">
        <dgm:presLayoutVars>
          <dgm:bulletEnabled val="1"/>
        </dgm:presLayoutVars>
      </dgm:prSet>
      <dgm:spPr/>
    </dgm:pt>
    <dgm:pt modelId="{44F1E792-24E4-3441-80DC-27233641FCC5}" type="pres">
      <dgm:prSet presAssocID="{87D61A9E-CED2-5240-B85A-2D08FD79E2D7}" presName="sibTrans" presStyleCnt="0"/>
      <dgm:spPr/>
    </dgm:pt>
    <dgm:pt modelId="{C4FE793F-A2D8-D445-82C3-FD6BEF069FF1}" type="pres">
      <dgm:prSet presAssocID="{CC46157D-879B-344A-9C05-4B6211F18B73}" presName="node" presStyleLbl="node1" presStyleIdx="4" presStyleCnt="16">
        <dgm:presLayoutVars>
          <dgm:bulletEnabled val="1"/>
        </dgm:presLayoutVars>
      </dgm:prSet>
      <dgm:spPr/>
    </dgm:pt>
    <dgm:pt modelId="{3F10FCB9-7FEF-4940-B730-F60494CE9D8B}" type="pres">
      <dgm:prSet presAssocID="{6C579122-C1E6-F04D-90B8-4D2CCA3568FE}" presName="sibTrans" presStyleCnt="0"/>
      <dgm:spPr/>
    </dgm:pt>
    <dgm:pt modelId="{509AB2A1-E82C-F746-A7E9-A13A826AEB12}" type="pres">
      <dgm:prSet presAssocID="{DEC70A4C-4B35-F348-9E7C-0551412B5685}" presName="node" presStyleLbl="node1" presStyleIdx="5" presStyleCnt="16">
        <dgm:presLayoutVars>
          <dgm:bulletEnabled val="1"/>
        </dgm:presLayoutVars>
      </dgm:prSet>
      <dgm:spPr/>
    </dgm:pt>
    <dgm:pt modelId="{29660331-2A80-0743-9C1A-9DB8757F3216}" type="pres">
      <dgm:prSet presAssocID="{18FB8A24-2627-0343-BEDE-457C4861A2C2}" presName="sibTrans" presStyleCnt="0"/>
      <dgm:spPr/>
    </dgm:pt>
    <dgm:pt modelId="{B554E99D-9F77-9E47-BBC1-8B5CCE2CDE34}" type="pres">
      <dgm:prSet presAssocID="{5465CA6E-DF89-7E4E-9C12-080FC0002356}" presName="node" presStyleLbl="node1" presStyleIdx="6" presStyleCnt="16">
        <dgm:presLayoutVars>
          <dgm:bulletEnabled val="1"/>
        </dgm:presLayoutVars>
      </dgm:prSet>
      <dgm:spPr/>
    </dgm:pt>
    <dgm:pt modelId="{B12D4E06-E2FC-7945-91A4-27CCEA09E1C3}" type="pres">
      <dgm:prSet presAssocID="{B214F5F7-2114-154A-AE80-4DAD317ED13E}" presName="sibTrans" presStyleCnt="0"/>
      <dgm:spPr/>
    </dgm:pt>
    <dgm:pt modelId="{82A0D75A-D040-D541-AF79-6B294EEDFF51}" type="pres">
      <dgm:prSet presAssocID="{2DE1CBA0-3CB6-6245-8E7D-CE0D6160305A}" presName="node" presStyleLbl="node1" presStyleIdx="7" presStyleCnt="16">
        <dgm:presLayoutVars>
          <dgm:bulletEnabled val="1"/>
        </dgm:presLayoutVars>
      </dgm:prSet>
      <dgm:spPr/>
    </dgm:pt>
    <dgm:pt modelId="{71351735-89A4-FA44-98F3-E9C6EF49E4E9}" type="pres">
      <dgm:prSet presAssocID="{AFC874CE-17CF-EB41-88F0-10030F8F2E2A}" presName="sibTrans" presStyleCnt="0"/>
      <dgm:spPr/>
    </dgm:pt>
    <dgm:pt modelId="{FDB7F7CC-74B6-7247-87D8-EEE8D51DB65D}" type="pres">
      <dgm:prSet presAssocID="{3F5C773F-DCB9-964C-B92B-1760A352B9BF}" presName="node" presStyleLbl="node1" presStyleIdx="8" presStyleCnt="16">
        <dgm:presLayoutVars>
          <dgm:bulletEnabled val="1"/>
        </dgm:presLayoutVars>
      </dgm:prSet>
      <dgm:spPr/>
    </dgm:pt>
    <dgm:pt modelId="{C7216DB6-F5FE-1041-92C1-4340563D9904}" type="pres">
      <dgm:prSet presAssocID="{402BC324-970C-2B47-8A53-2D6CF535C42D}" presName="sibTrans" presStyleCnt="0"/>
      <dgm:spPr/>
    </dgm:pt>
    <dgm:pt modelId="{41606D36-EF37-044F-9F80-955442B0931D}" type="pres">
      <dgm:prSet presAssocID="{610E485F-C871-ED44-BFCB-7B89B6CCFD99}" presName="node" presStyleLbl="node1" presStyleIdx="9" presStyleCnt="16">
        <dgm:presLayoutVars>
          <dgm:bulletEnabled val="1"/>
        </dgm:presLayoutVars>
      </dgm:prSet>
      <dgm:spPr/>
    </dgm:pt>
    <dgm:pt modelId="{639C4A87-8943-8747-A149-5324F0AD6B36}" type="pres">
      <dgm:prSet presAssocID="{4BD87F17-72D7-1445-98FC-92E1B87E55D4}" presName="sibTrans" presStyleCnt="0"/>
      <dgm:spPr/>
    </dgm:pt>
    <dgm:pt modelId="{47FBADB9-4990-6F44-A2E3-833E01E45C79}" type="pres">
      <dgm:prSet presAssocID="{0E9B34B2-FC4D-704E-A076-5431B63349AD}" presName="node" presStyleLbl="node1" presStyleIdx="10" presStyleCnt="16">
        <dgm:presLayoutVars>
          <dgm:bulletEnabled val="1"/>
        </dgm:presLayoutVars>
      </dgm:prSet>
      <dgm:spPr/>
    </dgm:pt>
    <dgm:pt modelId="{58CF2EA4-A3FE-BF45-824F-14C909DB7248}" type="pres">
      <dgm:prSet presAssocID="{E287C824-BFA7-534B-80D0-FA168E78608E}" presName="sibTrans" presStyleCnt="0"/>
      <dgm:spPr/>
    </dgm:pt>
    <dgm:pt modelId="{A0659339-C459-4846-B84D-2CD4C7A6E75B}" type="pres">
      <dgm:prSet presAssocID="{F167293A-1580-A649-AB08-F2FF34D34B90}" presName="node" presStyleLbl="node1" presStyleIdx="11" presStyleCnt="16">
        <dgm:presLayoutVars>
          <dgm:bulletEnabled val="1"/>
        </dgm:presLayoutVars>
      </dgm:prSet>
      <dgm:spPr/>
    </dgm:pt>
    <dgm:pt modelId="{56CB507D-23F7-3C4C-89FB-49BA8CF35862}" type="pres">
      <dgm:prSet presAssocID="{B593C88A-E267-554A-92D4-1D16E24E066B}" presName="sibTrans" presStyleCnt="0"/>
      <dgm:spPr/>
    </dgm:pt>
    <dgm:pt modelId="{9FCE5AE9-F75B-F84E-BB84-382349E849C6}" type="pres">
      <dgm:prSet presAssocID="{3BF32FEE-9BE2-8545-936F-F9303FB4A489}" presName="node" presStyleLbl="node1" presStyleIdx="12" presStyleCnt="16">
        <dgm:presLayoutVars>
          <dgm:bulletEnabled val="1"/>
        </dgm:presLayoutVars>
      </dgm:prSet>
      <dgm:spPr/>
    </dgm:pt>
    <dgm:pt modelId="{1A55A491-B11A-AB4F-9563-7FC96086276A}" type="pres">
      <dgm:prSet presAssocID="{E4C004CE-0531-EF46-BB39-28ED10EFDB31}" presName="sibTrans" presStyleCnt="0"/>
      <dgm:spPr/>
    </dgm:pt>
    <dgm:pt modelId="{D101AE43-6EF7-2D4C-B909-FD313D3FF228}" type="pres">
      <dgm:prSet presAssocID="{3803564B-E94E-874C-AE80-90D6BB32FCCF}" presName="node" presStyleLbl="node1" presStyleIdx="13" presStyleCnt="16">
        <dgm:presLayoutVars>
          <dgm:bulletEnabled val="1"/>
        </dgm:presLayoutVars>
      </dgm:prSet>
      <dgm:spPr/>
    </dgm:pt>
    <dgm:pt modelId="{45F82891-BCA0-CE49-9E83-5AD0C7FDC2D8}" type="pres">
      <dgm:prSet presAssocID="{D77C2A7B-E9CB-414C-92AF-DC26F3654127}" presName="sibTrans" presStyleCnt="0"/>
      <dgm:spPr/>
    </dgm:pt>
    <dgm:pt modelId="{3842C5EF-D531-B64B-87DD-D59F81851BF6}" type="pres">
      <dgm:prSet presAssocID="{9EB516B4-E483-9446-9C1E-2E4BFC6A2924}" presName="node" presStyleLbl="node1" presStyleIdx="14" presStyleCnt="16">
        <dgm:presLayoutVars>
          <dgm:bulletEnabled val="1"/>
        </dgm:presLayoutVars>
      </dgm:prSet>
      <dgm:spPr/>
    </dgm:pt>
    <dgm:pt modelId="{0F3BD9D3-AA10-3340-96EC-3EEECFA22699}" type="pres">
      <dgm:prSet presAssocID="{9C2FAEF9-EB2A-1E4F-BDF0-10E473498B9F}" presName="sibTrans" presStyleCnt="0"/>
      <dgm:spPr/>
    </dgm:pt>
    <dgm:pt modelId="{F8D2017A-4495-DC46-8E30-DBD37D862D29}" type="pres">
      <dgm:prSet presAssocID="{AAC64F32-CB1A-1143-BF1F-4A0BE2562817}" presName="node" presStyleLbl="node1" presStyleIdx="15" presStyleCnt="16" custLinFactNeighborX="25861" custLinFactNeighborY="-2873">
        <dgm:presLayoutVars>
          <dgm:bulletEnabled val="1"/>
        </dgm:presLayoutVars>
      </dgm:prSet>
      <dgm:spPr/>
    </dgm:pt>
  </dgm:ptLst>
  <dgm:cxnLst>
    <dgm:cxn modelId="{E6350601-10EC-D946-A0E0-DFD7A45CEA5B}" srcId="{2C215438-FE67-2F44-851A-5E2DA0088C50}" destId="{AAC64F32-CB1A-1143-BF1F-4A0BE2562817}" srcOrd="15" destOrd="0" parTransId="{40AB865A-07A9-164F-A36B-9408033DDD52}" sibTransId="{B501D2EC-0A46-3245-B5AD-54F9D4EA6BB1}"/>
    <dgm:cxn modelId="{FB0E0C10-9359-634A-88B9-459B9A6081FE}" srcId="{2C215438-FE67-2F44-851A-5E2DA0088C50}" destId="{AE661905-D536-8443-BE23-D6DDBBE8FE67}" srcOrd="1" destOrd="0" parTransId="{8544E101-24B3-9341-8DDC-E8F820C76995}" sibTransId="{DBEB9850-4838-8B4F-9A4F-BFB3223317EB}"/>
    <dgm:cxn modelId="{FEA4F212-8C98-8C4E-B468-30C77D6DAC6C}" type="presOf" srcId="{9EB516B4-E483-9446-9C1E-2E4BFC6A2924}" destId="{3842C5EF-D531-B64B-87DD-D59F81851BF6}" srcOrd="0" destOrd="0" presId="urn:microsoft.com/office/officeart/2005/8/layout/default"/>
    <dgm:cxn modelId="{8E411D17-2122-0948-A439-833499D50679}" type="presOf" srcId="{5A94C9BA-0FF1-8E46-9AA2-7C538C497B1E}" destId="{B7AA4775-4CFB-4749-946A-FCDFFB1241A6}" srcOrd="0" destOrd="0" presId="urn:microsoft.com/office/officeart/2005/8/layout/default"/>
    <dgm:cxn modelId="{CB6A221C-64AD-7F48-8742-8215D1510051}" type="presOf" srcId="{3BF32FEE-9BE2-8545-936F-F9303FB4A489}" destId="{9FCE5AE9-F75B-F84E-BB84-382349E849C6}" srcOrd="0" destOrd="0" presId="urn:microsoft.com/office/officeart/2005/8/layout/default"/>
    <dgm:cxn modelId="{C1F8BA29-5018-D34D-89F5-66C89F7E4F2F}" srcId="{2C215438-FE67-2F44-851A-5E2DA0088C50}" destId="{0E9B34B2-FC4D-704E-A076-5431B63349AD}" srcOrd="10" destOrd="0" parTransId="{D772D8BB-ACDA-D549-BA3A-E7B5BCE776E0}" sibTransId="{E287C824-BFA7-534B-80D0-FA168E78608E}"/>
    <dgm:cxn modelId="{4B39953D-FDA2-3B4E-AE98-50CD02F55528}" srcId="{2C215438-FE67-2F44-851A-5E2DA0088C50}" destId="{3F5C773F-DCB9-964C-B92B-1760A352B9BF}" srcOrd="8" destOrd="0" parTransId="{FE0959D5-9BC2-4447-BB96-8472CC603570}" sibTransId="{402BC324-970C-2B47-8A53-2D6CF535C42D}"/>
    <dgm:cxn modelId="{59C38C3E-237E-DE48-85CD-C9D435785C0A}" type="presOf" srcId="{DEC70A4C-4B35-F348-9E7C-0551412B5685}" destId="{509AB2A1-E82C-F746-A7E9-A13A826AEB12}" srcOrd="0" destOrd="0" presId="urn:microsoft.com/office/officeart/2005/8/layout/default"/>
    <dgm:cxn modelId="{7B85323F-5070-844F-808D-7E9E5F1F3529}" type="presOf" srcId="{5465CA6E-DF89-7E4E-9C12-080FC0002356}" destId="{B554E99D-9F77-9E47-BBC1-8B5CCE2CDE34}" srcOrd="0" destOrd="0" presId="urn:microsoft.com/office/officeart/2005/8/layout/default"/>
    <dgm:cxn modelId="{08805945-BC35-CB4B-B99C-008FCAA52D29}" srcId="{2C215438-FE67-2F44-851A-5E2DA0088C50}" destId="{5465CA6E-DF89-7E4E-9C12-080FC0002356}" srcOrd="6" destOrd="0" parTransId="{1DC844D4-92C1-4F42-8D3A-2007502DCCF2}" sibTransId="{B214F5F7-2114-154A-AE80-4DAD317ED13E}"/>
    <dgm:cxn modelId="{8D6F5D48-C537-D848-A40A-1D59D6958425}" srcId="{2C215438-FE67-2F44-851A-5E2DA0088C50}" destId="{3803564B-E94E-874C-AE80-90D6BB32FCCF}" srcOrd="13" destOrd="0" parTransId="{B13872E6-8ADC-FE4D-8B32-6BC42C83D4FA}" sibTransId="{D77C2A7B-E9CB-414C-92AF-DC26F3654127}"/>
    <dgm:cxn modelId="{3BA5604A-E837-6241-A861-6A25CC2B4A09}" srcId="{2C215438-FE67-2F44-851A-5E2DA0088C50}" destId="{EBC1104E-FDCE-7B42-8D05-2CCA23E37791}" srcOrd="3" destOrd="0" parTransId="{B8CF1844-C19D-DC4F-A602-EF8834A4B29C}" sibTransId="{87D61A9E-CED2-5240-B85A-2D08FD79E2D7}"/>
    <dgm:cxn modelId="{FD5BC155-63F8-9840-97BD-011374527BDA}" type="presOf" srcId="{610E485F-C871-ED44-BFCB-7B89B6CCFD99}" destId="{41606D36-EF37-044F-9F80-955442B0931D}" srcOrd="0" destOrd="0" presId="urn:microsoft.com/office/officeart/2005/8/layout/default"/>
    <dgm:cxn modelId="{8D78305F-D1ED-8740-97EA-FBF43E23FFD2}" srcId="{2C215438-FE67-2F44-851A-5E2DA0088C50}" destId="{3BF32FEE-9BE2-8545-936F-F9303FB4A489}" srcOrd="12" destOrd="0" parTransId="{F27C6007-4C8D-3046-B799-527F9DB84BE5}" sibTransId="{E4C004CE-0531-EF46-BB39-28ED10EFDB31}"/>
    <dgm:cxn modelId="{D6C08567-F478-044E-9420-62182D1F2250}" type="presOf" srcId="{3F5C773F-DCB9-964C-B92B-1760A352B9BF}" destId="{FDB7F7CC-74B6-7247-87D8-EEE8D51DB65D}" srcOrd="0" destOrd="0" presId="urn:microsoft.com/office/officeart/2005/8/layout/default"/>
    <dgm:cxn modelId="{AE66436D-F8BD-D541-8184-951F2A9C539E}" srcId="{2C215438-FE67-2F44-851A-5E2DA0088C50}" destId="{5A94C9BA-0FF1-8E46-9AA2-7C538C497B1E}" srcOrd="2" destOrd="0" parTransId="{26EB73FB-68F5-7E42-BEC7-F32FE97DFA33}" sibTransId="{B5B8DE70-7C8C-3B43-A57E-0B5E3E7A8244}"/>
    <dgm:cxn modelId="{010D4F71-23B5-4942-BCC2-497E2B7DAFB4}" srcId="{2C215438-FE67-2F44-851A-5E2DA0088C50}" destId="{2DE1CBA0-3CB6-6245-8E7D-CE0D6160305A}" srcOrd="7" destOrd="0" parTransId="{31FA511C-91A8-C441-97DD-FB95B939532C}" sibTransId="{AFC874CE-17CF-EB41-88F0-10030F8F2E2A}"/>
    <dgm:cxn modelId="{77A68575-D9A5-DA4C-9442-D206CDDEB0A9}" type="presOf" srcId="{2DE1CBA0-3CB6-6245-8E7D-CE0D6160305A}" destId="{82A0D75A-D040-D541-AF79-6B294EEDFF51}" srcOrd="0" destOrd="0" presId="urn:microsoft.com/office/officeart/2005/8/layout/default"/>
    <dgm:cxn modelId="{E3FD7984-0C33-7D44-BA75-4566214B2FCC}" type="presOf" srcId="{AAC64F32-CB1A-1143-BF1F-4A0BE2562817}" destId="{F8D2017A-4495-DC46-8E30-DBD37D862D29}" srcOrd="0" destOrd="0" presId="urn:microsoft.com/office/officeart/2005/8/layout/default"/>
    <dgm:cxn modelId="{153C6F99-92C6-7D48-A808-7AB3C5A28ECB}" type="presOf" srcId="{CC46157D-879B-344A-9C05-4B6211F18B73}" destId="{C4FE793F-A2D8-D445-82C3-FD6BEF069FF1}" srcOrd="0" destOrd="0" presId="urn:microsoft.com/office/officeart/2005/8/layout/default"/>
    <dgm:cxn modelId="{339C919A-65E1-AA40-8B4E-CB174E6BF107}" type="presOf" srcId="{3803564B-E94E-874C-AE80-90D6BB32FCCF}" destId="{D101AE43-6EF7-2D4C-B909-FD313D3FF228}" srcOrd="0" destOrd="0" presId="urn:microsoft.com/office/officeart/2005/8/layout/default"/>
    <dgm:cxn modelId="{BC8E75A5-E26C-384A-BB9A-74C840E81E7B}" type="presOf" srcId="{70883219-5675-A842-B3E3-08D1C8E625B1}" destId="{5708ABFE-0E5B-5E44-A94F-B2C26AC0B7C3}" srcOrd="0" destOrd="0" presId="urn:microsoft.com/office/officeart/2005/8/layout/default"/>
    <dgm:cxn modelId="{7D23A9A7-A029-8648-A5AC-9283A8AFA958}" type="presOf" srcId="{AE661905-D536-8443-BE23-D6DDBBE8FE67}" destId="{99381213-22C5-8641-903C-FC4CBD0B950F}" srcOrd="0" destOrd="0" presId="urn:microsoft.com/office/officeart/2005/8/layout/default"/>
    <dgm:cxn modelId="{DC53F6A8-6DD7-BC4C-B950-F6C4D8495F38}" type="presOf" srcId="{0E9B34B2-FC4D-704E-A076-5431B63349AD}" destId="{47FBADB9-4990-6F44-A2E3-833E01E45C79}" srcOrd="0" destOrd="0" presId="urn:microsoft.com/office/officeart/2005/8/layout/default"/>
    <dgm:cxn modelId="{FFC0FAAD-B7FB-C446-9869-68FF98583F91}" srcId="{2C215438-FE67-2F44-851A-5E2DA0088C50}" destId="{DEC70A4C-4B35-F348-9E7C-0551412B5685}" srcOrd="5" destOrd="0" parTransId="{4FBDCA8B-C8B4-FD45-BB60-2263E640D48F}" sibTransId="{18FB8A24-2627-0343-BEDE-457C4861A2C2}"/>
    <dgm:cxn modelId="{DBD464AE-4194-054C-A0B1-47BF1A171835}" srcId="{2C215438-FE67-2F44-851A-5E2DA0088C50}" destId="{610E485F-C871-ED44-BFCB-7B89B6CCFD99}" srcOrd="9" destOrd="0" parTransId="{7DBD720B-17FB-614E-B025-8FF926E0633E}" sibTransId="{4BD87F17-72D7-1445-98FC-92E1B87E55D4}"/>
    <dgm:cxn modelId="{75EC49BD-9432-A74F-B02F-E336B2F7E086}" srcId="{2C215438-FE67-2F44-851A-5E2DA0088C50}" destId="{F167293A-1580-A649-AB08-F2FF34D34B90}" srcOrd="11" destOrd="0" parTransId="{29AD92AD-781D-C649-8E27-7A67976C4ABD}" sibTransId="{B593C88A-E267-554A-92D4-1D16E24E066B}"/>
    <dgm:cxn modelId="{14DE47CD-6C9C-EC4A-9EE1-51BC8D9D77FC}" type="presOf" srcId="{EBC1104E-FDCE-7B42-8D05-2CCA23E37791}" destId="{190B64EB-5AF4-BA48-B08B-1204A7144A54}" srcOrd="0" destOrd="0" presId="urn:microsoft.com/office/officeart/2005/8/layout/default"/>
    <dgm:cxn modelId="{2B2182DF-0269-DA44-8955-6B706B7D7B11}" srcId="{2C215438-FE67-2F44-851A-5E2DA0088C50}" destId="{70883219-5675-A842-B3E3-08D1C8E625B1}" srcOrd="0" destOrd="0" parTransId="{D8239E3E-76C3-DC4D-9E1D-EE0B10F192CE}" sibTransId="{20C8A776-B97A-294F-9FBB-AC3CD43790CD}"/>
    <dgm:cxn modelId="{677079EB-5E69-5D40-948C-F3064D01EAA1}" type="presOf" srcId="{2C215438-FE67-2F44-851A-5E2DA0088C50}" destId="{F40BC570-F35E-BD42-9F04-677E9009473E}" srcOrd="0" destOrd="0" presId="urn:microsoft.com/office/officeart/2005/8/layout/default"/>
    <dgm:cxn modelId="{B4AC12EF-4BF2-C948-9D41-4BCDE3533C7C}" type="presOf" srcId="{F167293A-1580-A649-AB08-F2FF34D34B90}" destId="{A0659339-C459-4846-B84D-2CD4C7A6E75B}" srcOrd="0" destOrd="0" presId="urn:microsoft.com/office/officeart/2005/8/layout/default"/>
    <dgm:cxn modelId="{8F218CF4-BCFF-8846-A9B4-D2E02025046E}" srcId="{2C215438-FE67-2F44-851A-5E2DA0088C50}" destId="{CC46157D-879B-344A-9C05-4B6211F18B73}" srcOrd="4" destOrd="0" parTransId="{1772F458-E986-F747-850E-5DF003F47B0B}" sibTransId="{6C579122-C1E6-F04D-90B8-4D2CCA3568FE}"/>
    <dgm:cxn modelId="{A96042F9-5409-634A-AC58-5E7731EC846A}" srcId="{2C215438-FE67-2F44-851A-5E2DA0088C50}" destId="{9EB516B4-E483-9446-9C1E-2E4BFC6A2924}" srcOrd="14" destOrd="0" parTransId="{6F66837A-2FE3-A447-87E6-39B628E0B927}" sibTransId="{9C2FAEF9-EB2A-1E4F-BDF0-10E473498B9F}"/>
    <dgm:cxn modelId="{52663974-8E3D-E143-A70A-2B1BA9374E41}" type="presParOf" srcId="{F40BC570-F35E-BD42-9F04-677E9009473E}" destId="{5708ABFE-0E5B-5E44-A94F-B2C26AC0B7C3}" srcOrd="0" destOrd="0" presId="urn:microsoft.com/office/officeart/2005/8/layout/default"/>
    <dgm:cxn modelId="{A6385BBF-BB83-AF4E-A578-8EC31DD412C2}" type="presParOf" srcId="{F40BC570-F35E-BD42-9F04-677E9009473E}" destId="{9B548006-89E0-FC4E-9707-8F28ACD5B24C}" srcOrd="1" destOrd="0" presId="urn:microsoft.com/office/officeart/2005/8/layout/default"/>
    <dgm:cxn modelId="{C780DB40-BA93-D740-9885-A7D83FAE3901}" type="presParOf" srcId="{F40BC570-F35E-BD42-9F04-677E9009473E}" destId="{99381213-22C5-8641-903C-FC4CBD0B950F}" srcOrd="2" destOrd="0" presId="urn:microsoft.com/office/officeart/2005/8/layout/default"/>
    <dgm:cxn modelId="{13379B48-5F42-074E-98FB-95E05DDECBF3}" type="presParOf" srcId="{F40BC570-F35E-BD42-9F04-677E9009473E}" destId="{405CDC19-ACDE-3D4C-B261-6FE446DF4878}" srcOrd="3" destOrd="0" presId="urn:microsoft.com/office/officeart/2005/8/layout/default"/>
    <dgm:cxn modelId="{9389ADB7-C3BC-E24B-BD75-FEDF9DD5C8F8}" type="presParOf" srcId="{F40BC570-F35E-BD42-9F04-677E9009473E}" destId="{B7AA4775-4CFB-4749-946A-FCDFFB1241A6}" srcOrd="4" destOrd="0" presId="urn:microsoft.com/office/officeart/2005/8/layout/default"/>
    <dgm:cxn modelId="{7593A93F-FF79-734C-81BE-A8EF44E5276E}" type="presParOf" srcId="{F40BC570-F35E-BD42-9F04-677E9009473E}" destId="{BCE356B2-6B0C-6740-B704-E6434D35D626}" srcOrd="5" destOrd="0" presId="urn:microsoft.com/office/officeart/2005/8/layout/default"/>
    <dgm:cxn modelId="{6ECAE03F-6A14-474D-85B1-42738A7D6BCA}" type="presParOf" srcId="{F40BC570-F35E-BD42-9F04-677E9009473E}" destId="{190B64EB-5AF4-BA48-B08B-1204A7144A54}" srcOrd="6" destOrd="0" presId="urn:microsoft.com/office/officeart/2005/8/layout/default"/>
    <dgm:cxn modelId="{BC19C6DD-8E78-EE4A-89D4-CFFB40E2B220}" type="presParOf" srcId="{F40BC570-F35E-BD42-9F04-677E9009473E}" destId="{44F1E792-24E4-3441-80DC-27233641FCC5}" srcOrd="7" destOrd="0" presId="urn:microsoft.com/office/officeart/2005/8/layout/default"/>
    <dgm:cxn modelId="{284C2919-7547-F445-B466-E1005856E452}" type="presParOf" srcId="{F40BC570-F35E-BD42-9F04-677E9009473E}" destId="{C4FE793F-A2D8-D445-82C3-FD6BEF069FF1}" srcOrd="8" destOrd="0" presId="urn:microsoft.com/office/officeart/2005/8/layout/default"/>
    <dgm:cxn modelId="{F1F74D4B-4B22-A145-827C-634F47395AC1}" type="presParOf" srcId="{F40BC570-F35E-BD42-9F04-677E9009473E}" destId="{3F10FCB9-7FEF-4940-B730-F60494CE9D8B}" srcOrd="9" destOrd="0" presId="urn:microsoft.com/office/officeart/2005/8/layout/default"/>
    <dgm:cxn modelId="{554A3CB8-EF8C-DA45-8E4B-61883C02344F}" type="presParOf" srcId="{F40BC570-F35E-BD42-9F04-677E9009473E}" destId="{509AB2A1-E82C-F746-A7E9-A13A826AEB12}" srcOrd="10" destOrd="0" presId="urn:microsoft.com/office/officeart/2005/8/layout/default"/>
    <dgm:cxn modelId="{9C959B7B-4F63-B04B-BE5D-56051B06351C}" type="presParOf" srcId="{F40BC570-F35E-BD42-9F04-677E9009473E}" destId="{29660331-2A80-0743-9C1A-9DB8757F3216}" srcOrd="11" destOrd="0" presId="urn:microsoft.com/office/officeart/2005/8/layout/default"/>
    <dgm:cxn modelId="{1016D250-8FCB-1144-A7BE-33C10EEE4ED7}" type="presParOf" srcId="{F40BC570-F35E-BD42-9F04-677E9009473E}" destId="{B554E99D-9F77-9E47-BBC1-8B5CCE2CDE34}" srcOrd="12" destOrd="0" presId="urn:microsoft.com/office/officeart/2005/8/layout/default"/>
    <dgm:cxn modelId="{03894BF0-6E32-5547-9257-8E1ADA0BA2AF}" type="presParOf" srcId="{F40BC570-F35E-BD42-9F04-677E9009473E}" destId="{B12D4E06-E2FC-7945-91A4-27CCEA09E1C3}" srcOrd="13" destOrd="0" presId="urn:microsoft.com/office/officeart/2005/8/layout/default"/>
    <dgm:cxn modelId="{29FF4BE4-88E7-EB48-B4F1-1E3EA6C71DEF}" type="presParOf" srcId="{F40BC570-F35E-BD42-9F04-677E9009473E}" destId="{82A0D75A-D040-D541-AF79-6B294EEDFF51}" srcOrd="14" destOrd="0" presId="urn:microsoft.com/office/officeart/2005/8/layout/default"/>
    <dgm:cxn modelId="{ECD404CD-2F25-F74B-BECA-B383F8A01DDB}" type="presParOf" srcId="{F40BC570-F35E-BD42-9F04-677E9009473E}" destId="{71351735-89A4-FA44-98F3-E9C6EF49E4E9}" srcOrd="15" destOrd="0" presId="urn:microsoft.com/office/officeart/2005/8/layout/default"/>
    <dgm:cxn modelId="{B09CF298-EAA4-A843-967A-A39CD1F2FAB1}" type="presParOf" srcId="{F40BC570-F35E-BD42-9F04-677E9009473E}" destId="{FDB7F7CC-74B6-7247-87D8-EEE8D51DB65D}" srcOrd="16" destOrd="0" presId="urn:microsoft.com/office/officeart/2005/8/layout/default"/>
    <dgm:cxn modelId="{6CE5052C-E783-E24C-A84D-1CCF70BF2038}" type="presParOf" srcId="{F40BC570-F35E-BD42-9F04-677E9009473E}" destId="{C7216DB6-F5FE-1041-92C1-4340563D9904}" srcOrd="17" destOrd="0" presId="urn:microsoft.com/office/officeart/2005/8/layout/default"/>
    <dgm:cxn modelId="{558FCE6A-9AA0-6949-9B03-2C5BA400F647}" type="presParOf" srcId="{F40BC570-F35E-BD42-9F04-677E9009473E}" destId="{41606D36-EF37-044F-9F80-955442B0931D}" srcOrd="18" destOrd="0" presId="urn:microsoft.com/office/officeart/2005/8/layout/default"/>
    <dgm:cxn modelId="{07DD69C0-B091-B546-A491-E63FFE3CBD74}" type="presParOf" srcId="{F40BC570-F35E-BD42-9F04-677E9009473E}" destId="{639C4A87-8943-8747-A149-5324F0AD6B36}" srcOrd="19" destOrd="0" presId="urn:microsoft.com/office/officeart/2005/8/layout/default"/>
    <dgm:cxn modelId="{7781744B-6F41-014E-88E0-E3956D8213B5}" type="presParOf" srcId="{F40BC570-F35E-BD42-9F04-677E9009473E}" destId="{47FBADB9-4990-6F44-A2E3-833E01E45C79}" srcOrd="20" destOrd="0" presId="urn:microsoft.com/office/officeart/2005/8/layout/default"/>
    <dgm:cxn modelId="{F9EAAF92-C90E-2049-884F-F085237CF6F2}" type="presParOf" srcId="{F40BC570-F35E-BD42-9F04-677E9009473E}" destId="{58CF2EA4-A3FE-BF45-824F-14C909DB7248}" srcOrd="21" destOrd="0" presId="urn:microsoft.com/office/officeart/2005/8/layout/default"/>
    <dgm:cxn modelId="{E59057A3-94C9-E74B-88B6-E88BC0BD0B40}" type="presParOf" srcId="{F40BC570-F35E-BD42-9F04-677E9009473E}" destId="{A0659339-C459-4846-B84D-2CD4C7A6E75B}" srcOrd="22" destOrd="0" presId="urn:microsoft.com/office/officeart/2005/8/layout/default"/>
    <dgm:cxn modelId="{A0036F19-D061-F64D-959C-01C76633030D}" type="presParOf" srcId="{F40BC570-F35E-BD42-9F04-677E9009473E}" destId="{56CB507D-23F7-3C4C-89FB-49BA8CF35862}" srcOrd="23" destOrd="0" presId="urn:microsoft.com/office/officeart/2005/8/layout/default"/>
    <dgm:cxn modelId="{DD1BBC25-BB84-6041-BA47-CE387C458087}" type="presParOf" srcId="{F40BC570-F35E-BD42-9F04-677E9009473E}" destId="{9FCE5AE9-F75B-F84E-BB84-382349E849C6}" srcOrd="24" destOrd="0" presId="urn:microsoft.com/office/officeart/2005/8/layout/default"/>
    <dgm:cxn modelId="{BD087879-B3A6-E448-8CBF-99BBF0D77209}" type="presParOf" srcId="{F40BC570-F35E-BD42-9F04-677E9009473E}" destId="{1A55A491-B11A-AB4F-9563-7FC96086276A}" srcOrd="25" destOrd="0" presId="urn:microsoft.com/office/officeart/2005/8/layout/default"/>
    <dgm:cxn modelId="{2BE596B7-BB8F-6546-A7C4-9441A8DBDB60}" type="presParOf" srcId="{F40BC570-F35E-BD42-9F04-677E9009473E}" destId="{D101AE43-6EF7-2D4C-B909-FD313D3FF228}" srcOrd="26" destOrd="0" presId="urn:microsoft.com/office/officeart/2005/8/layout/default"/>
    <dgm:cxn modelId="{785EE701-2A38-FC49-B7DD-CDABC0A7B1D0}" type="presParOf" srcId="{F40BC570-F35E-BD42-9F04-677E9009473E}" destId="{45F82891-BCA0-CE49-9E83-5AD0C7FDC2D8}" srcOrd="27" destOrd="0" presId="urn:microsoft.com/office/officeart/2005/8/layout/default"/>
    <dgm:cxn modelId="{EE888819-1BDC-0A44-BE3A-2BD42F879CF3}" type="presParOf" srcId="{F40BC570-F35E-BD42-9F04-677E9009473E}" destId="{3842C5EF-D531-B64B-87DD-D59F81851BF6}" srcOrd="28" destOrd="0" presId="urn:microsoft.com/office/officeart/2005/8/layout/default"/>
    <dgm:cxn modelId="{D1EADE4E-6403-1F46-B50D-4EAAF27EF54A}" type="presParOf" srcId="{F40BC570-F35E-BD42-9F04-677E9009473E}" destId="{0F3BD9D3-AA10-3340-96EC-3EEECFA22699}" srcOrd="29" destOrd="0" presId="urn:microsoft.com/office/officeart/2005/8/layout/default"/>
    <dgm:cxn modelId="{1DA075AE-8973-B349-8696-3731A6903761}" type="presParOf" srcId="{F40BC570-F35E-BD42-9F04-677E9009473E}" destId="{F8D2017A-4495-DC46-8E30-DBD37D862D29}"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E9A8D0-F210-B54D-8D2C-5C7D354D8429}" type="doc">
      <dgm:prSet loTypeId="urn:microsoft.com/office/officeart/2005/8/layout/vList3" loCatId="" qsTypeId="urn:microsoft.com/office/officeart/2005/8/quickstyle/simple1" qsCatId="simple" csTypeId="urn:microsoft.com/office/officeart/2005/8/colors/accent1_2" csCatId="accent1" phldr="1"/>
      <dgm:spPr/>
    </dgm:pt>
    <dgm:pt modelId="{B720D003-452F-8F4F-B46C-0E7DE15B7D80}">
      <dgm:prSet custT="1"/>
      <dgm:spPr>
        <a:solidFill>
          <a:srgbClr val="0070C0"/>
        </a:solidFill>
      </dgm:spPr>
      <dgm:t>
        <a:bodyPr/>
        <a:lstStyle/>
        <a:p>
          <a:pPr algn="l"/>
          <a:r>
            <a:rPr lang="en-GB" sz="2800" dirty="0">
              <a:latin typeface="Arial" panose="020B0604020202020204" pitchFamily="34" charset="0"/>
              <a:cs typeface="Arial" panose="020B0604020202020204" pitchFamily="34" charset="0"/>
            </a:rPr>
            <a:t>The right to life</a:t>
          </a:r>
        </a:p>
      </dgm:t>
    </dgm:pt>
    <dgm:pt modelId="{BA0D9DF3-B66F-124A-ADC0-85366D8D9B55}" type="parTrans" cxnId="{EFB3ED6C-65D2-CE4A-9339-24720743F5F7}">
      <dgm:prSet/>
      <dgm:spPr/>
      <dgm:t>
        <a:bodyPr/>
        <a:lstStyle/>
        <a:p>
          <a:endParaRPr lang="en-US"/>
        </a:p>
      </dgm:t>
    </dgm:pt>
    <dgm:pt modelId="{14E3AF3F-CD99-5045-ACC8-50286E934D10}" type="sibTrans" cxnId="{EFB3ED6C-65D2-CE4A-9339-24720743F5F7}">
      <dgm:prSet/>
      <dgm:spPr/>
      <dgm:t>
        <a:bodyPr/>
        <a:lstStyle/>
        <a:p>
          <a:endParaRPr lang="en-US"/>
        </a:p>
      </dgm:t>
    </dgm:pt>
    <dgm:pt modelId="{5D9D8BFD-8919-3243-BBC2-F9DF2D1C26FF}">
      <dgm:prSet custT="1"/>
      <dgm:spPr>
        <a:solidFill>
          <a:srgbClr val="0070C0"/>
        </a:solidFill>
      </dgm:spPr>
      <dgm:t>
        <a:bodyPr/>
        <a:lstStyle/>
        <a:p>
          <a:pPr algn="l"/>
          <a:r>
            <a:rPr lang="en-GB" sz="2800" dirty="0">
              <a:latin typeface="Arial" panose="020B0604020202020204" pitchFamily="34" charset="0"/>
              <a:cs typeface="Arial" panose="020B0604020202020204" pitchFamily="34" charset="0"/>
            </a:rPr>
            <a:t>Freedom from inhuman and degrading treatment </a:t>
          </a:r>
        </a:p>
      </dgm:t>
    </dgm:pt>
    <dgm:pt modelId="{18C1FF16-3ED3-B746-BDDF-B24D4DD32FC2}" type="parTrans" cxnId="{06663389-5141-A944-9842-5101A66360A9}">
      <dgm:prSet/>
      <dgm:spPr/>
      <dgm:t>
        <a:bodyPr/>
        <a:lstStyle/>
        <a:p>
          <a:endParaRPr lang="en-US"/>
        </a:p>
      </dgm:t>
    </dgm:pt>
    <dgm:pt modelId="{E7B7BE30-1B5C-AC42-9F86-405DF4704A03}" type="sibTrans" cxnId="{06663389-5141-A944-9842-5101A66360A9}">
      <dgm:prSet/>
      <dgm:spPr/>
      <dgm:t>
        <a:bodyPr/>
        <a:lstStyle/>
        <a:p>
          <a:endParaRPr lang="en-US"/>
        </a:p>
      </dgm:t>
    </dgm:pt>
    <dgm:pt modelId="{41A52317-18EC-9844-BEDF-D22D97DE7C8C}">
      <dgm:prSet custT="1"/>
      <dgm:spPr>
        <a:solidFill>
          <a:srgbClr val="0070C0"/>
        </a:solidFill>
      </dgm:spPr>
      <dgm:t>
        <a:bodyPr/>
        <a:lstStyle/>
        <a:p>
          <a:pPr algn="l"/>
          <a:r>
            <a:rPr lang="en-GB" sz="2800" dirty="0">
              <a:latin typeface="Arial" panose="020B0604020202020204" pitchFamily="34" charset="0"/>
              <a:cs typeface="Arial" panose="020B0604020202020204" pitchFamily="34" charset="0"/>
            </a:rPr>
            <a:t>The right to respect for private and family life, home and correspondence</a:t>
          </a:r>
        </a:p>
      </dgm:t>
    </dgm:pt>
    <dgm:pt modelId="{E12F79BC-ABAD-9C46-9A96-35493F3F4C14}" type="parTrans" cxnId="{4A2E8DB5-75BC-FB45-8142-D23ADCF3241F}">
      <dgm:prSet/>
      <dgm:spPr/>
      <dgm:t>
        <a:bodyPr/>
        <a:lstStyle/>
        <a:p>
          <a:endParaRPr lang="en-US"/>
        </a:p>
      </dgm:t>
    </dgm:pt>
    <dgm:pt modelId="{4D601CBC-C788-9741-954E-087400E3A450}" type="sibTrans" cxnId="{4A2E8DB5-75BC-FB45-8142-D23ADCF3241F}">
      <dgm:prSet/>
      <dgm:spPr/>
      <dgm:t>
        <a:bodyPr/>
        <a:lstStyle/>
        <a:p>
          <a:endParaRPr lang="en-US"/>
        </a:p>
      </dgm:t>
    </dgm:pt>
    <dgm:pt modelId="{5A57536B-FEAC-2048-8705-F0A09DB0175E}">
      <dgm:prSet custT="1"/>
      <dgm:spPr>
        <a:solidFill>
          <a:srgbClr val="0070C0"/>
        </a:solidFill>
      </dgm:spPr>
      <dgm:t>
        <a:bodyPr/>
        <a:lstStyle/>
        <a:p>
          <a:pPr algn="l"/>
          <a:r>
            <a:rPr lang="en-GB" sz="2800" dirty="0">
              <a:latin typeface="Arial" panose="020B0604020202020204" pitchFamily="34" charset="0"/>
              <a:cs typeface="Arial" panose="020B0604020202020204" pitchFamily="34" charset="0"/>
            </a:rPr>
            <a:t>The right to be free from discrimination (also protected by Equality Act 2010) </a:t>
          </a:r>
          <a:endParaRPr lang="en-US" sz="2800" dirty="0"/>
        </a:p>
      </dgm:t>
    </dgm:pt>
    <dgm:pt modelId="{D9557821-1974-B540-9253-CF72FF6ECD43}" type="parTrans" cxnId="{5CE4DF9A-1A68-754E-9AFA-409FC218A431}">
      <dgm:prSet/>
      <dgm:spPr/>
      <dgm:t>
        <a:bodyPr/>
        <a:lstStyle/>
        <a:p>
          <a:endParaRPr lang="en-US"/>
        </a:p>
      </dgm:t>
    </dgm:pt>
    <dgm:pt modelId="{12B29631-CF52-1A4F-988B-7FD94A2A6540}" type="sibTrans" cxnId="{5CE4DF9A-1A68-754E-9AFA-409FC218A431}">
      <dgm:prSet/>
      <dgm:spPr/>
      <dgm:t>
        <a:bodyPr/>
        <a:lstStyle/>
        <a:p>
          <a:endParaRPr lang="en-US"/>
        </a:p>
      </dgm:t>
    </dgm:pt>
    <dgm:pt modelId="{4EA2793C-FB8F-C448-BB2B-8078375B8513}" type="pres">
      <dgm:prSet presAssocID="{CDE9A8D0-F210-B54D-8D2C-5C7D354D8429}" presName="linearFlow" presStyleCnt="0">
        <dgm:presLayoutVars>
          <dgm:dir/>
          <dgm:resizeHandles val="exact"/>
        </dgm:presLayoutVars>
      </dgm:prSet>
      <dgm:spPr/>
    </dgm:pt>
    <dgm:pt modelId="{0B33729C-9338-BE44-8FD6-88FD7135D4EC}" type="pres">
      <dgm:prSet presAssocID="{B720D003-452F-8F4F-B46C-0E7DE15B7D80}" presName="composite" presStyleCnt="0"/>
      <dgm:spPr/>
    </dgm:pt>
    <dgm:pt modelId="{570DA533-E3E8-1649-8855-240DA13C4B46}" type="pres">
      <dgm:prSet presAssocID="{B720D003-452F-8F4F-B46C-0E7DE15B7D80}" presName="imgShp" presStyleLbl="fgImgPlace1" presStyleIdx="0" presStyleCnt="4" custLinFactNeighborX="-49338" custLinFactNeighborY="56"/>
      <dgm:spPr>
        <a:solidFill>
          <a:srgbClr val="00B0F0"/>
        </a:solidFill>
      </dgm:spPr>
    </dgm:pt>
    <dgm:pt modelId="{E47A1D57-96EA-5142-B6DC-F87CB40805BD}" type="pres">
      <dgm:prSet presAssocID="{B720D003-452F-8F4F-B46C-0E7DE15B7D80}" presName="txShp" presStyleLbl="node1" presStyleIdx="0" presStyleCnt="4" custScaleX="129537" custLinFactNeighborX="8287" custLinFactNeighborY="56">
        <dgm:presLayoutVars>
          <dgm:bulletEnabled val="1"/>
        </dgm:presLayoutVars>
      </dgm:prSet>
      <dgm:spPr/>
    </dgm:pt>
    <dgm:pt modelId="{051D668C-E63D-4146-A679-A464BF0C0691}" type="pres">
      <dgm:prSet presAssocID="{14E3AF3F-CD99-5045-ACC8-50286E934D10}" presName="spacing" presStyleCnt="0"/>
      <dgm:spPr/>
    </dgm:pt>
    <dgm:pt modelId="{BE400C04-4159-FC44-B29C-D410A12F631C}" type="pres">
      <dgm:prSet presAssocID="{5D9D8BFD-8919-3243-BBC2-F9DF2D1C26FF}" presName="composite" presStyleCnt="0"/>
      <dgm:spPr/>
    </dgm:pt>
    <dgm:pt modelId="{ABC9ECB1-B116-D64E-AC6E-425EB61AE0AC}" type="pres">
      <dgm:prSet presAssocID="{5D9D8BFD-8919-3243-BBC2-F9DF2D1C26FF}" presName="imgShp" presStyleLbl="fgImgPlace1" presStyleIdx="1" presStyleCnt="4" custLinFactNeighborX="-49338" custLinFactNeighborY="-1825"/>
      <dgm:spPr>
        <a:solidFill>
          <a:srgbClr val="00B0F0"/>
        </a:solidFill>
      </dgm:spPr>
    </dgm:pt>
    <dgm:pt modelId="{C13C6B3D-023C-9B40-A183-39D3314D3492}" type="pres">
      <dgm:prSet presAssocID="{5D9D8BFD-8919-3243-BBC2-F9DF2D1C26FF}" presName="txShp" presStyleLbl="node1" presStyleIdx="1" presStyleCnt="4" custScaleX="132606" custLinFactNeighborX="6935" custLinFactNeighborY="239">
        <dgm:presLayoutVars>
          <dgm:bulletEnabled val="1"/>
        </dgm:presLayoutVars>
      </dgm:prSet>
      <dgm:spPr/>
    </dgm:pt>
    <dgm:pt modelId="{5CE908CD-76C2-1743-BCD8-DD24BDC506A8}" type="pres">
      <dgm:prSet presAssocID="{E7B7BE30-1B5C-AC42-9F86-405DF4704A03}" presName="spacing" presStyleCnt="0"/>
      <dgm:spPr/>
    </dgm:pt>
    <dgm:pt modelId="{3053C74D-92D1-EF4D-95E0-09B7B106E286}" type="pres">
      <dgm:prSet presAssocID="{41A52317-18EC-9844-BEDF-D22D97DE7C8C}" presName="composite" presStyleCnt="0"/>
      <dgm:spPr/>
    </dgm:pt>
    <dgm:pt modelId="{4440BB1C-3F02-BA40-A35C-A4CFD1624A9D}" type="pres">
      <dgm:prSet presAssocID="{41A52317-18EC-9844-BEDF-D22D97DE7C8C}" presName="imgShp" presStyleLbl="fgImgPlace1" presStyleIdx="2" presStyleCnt="4" custLinFactNeighborX="-74338" custLinFactNeighborY="4462"/>
      <dgm:spPr>
        <a:solidFill>
          <a:srgbClr val="00B0F0"/>
        </a:solidFill>
      </dgm:spPr>
    </dgm:pt>
    <dgm:pt modelId="{6749241B-0B24-7946-BE23-5EF2DFCC270A}" type="pres">
      <dgm:prSet presAssocID="{41A52317-18EC-9844-BEDF-D22D97DE7C8C}" presName="txShp" presStyleLbl="node1" presStyleIdx="2" presStyleCnt="4" custScaleX="130512" custLinFactNeighborX="7068" custLinFactNeighborY="422">
        <dgm:presLayoutVars>
          <dgm:bulletEnabled val="1"/>
        </dgm:presLayoutVars>
      </dgm:prSet>
      <dgm:spPr/>
    </dgm:pt>
    <dgm:pt modelId="{9968E239-6252-CF49-9391-145FFA1F773D}" type="pres">
      <dgm:prSet presAssocID="{4D601CBC-C788-9741-954E-087400E3A450}" presName="spacing" presStyleCnt="0"/>
      <dgm:spPr/>
    </dgm:pt>
    <dgm:pt modelId="{887D0372-08B7-6A4B-962A-A9A0D4094855}" type="pres">
      <dgm:prSet presAssocID="{5A57536B-FEAC-2048-8705-F0A09DB0175E}" presName="composite" presStyleCnt="0"/>
      <dgm:spPr/>
    </dgm:pt>
    <dgm:pt modelId="{FBA0AF61-44DA-8945-95BB-B4CEB42E83DF}" type="pres">
      <dgm:prSet presAssocID="{5A57536B-FEAC-2048-8705-F0A09DB0175E}" presName="imgShp" presStyleLbl="fgImgPlace1" presStyleIdx="3" presStyleCnt="4" custLinFactNeighborX="-49338" custLinFactNeighborY="605"/>
      <dgm:spPr>
        <a:solidFill>
          <a:srgbClr val="00B0F0"/>
        </a:solidFill>
      </dgm:spPr>
    </dgm:pt>
    <dgm:pt modelId="{23A9DFC9-24B4-9C40-B44C-37DA6CB6DE87}" type="pres">
      <dgm:prSet presAssocID="{5A57536B-FEAC-2048-8705-F0A09DB0175E}" presName="txShp" presStyleLbl="node1" presStyleIdx="3" presStyleCnt="4" custScaleX="131487" custLinFactNeighborX="6275" custLinFactNeighborY="605">
        <dgm:presLayoutVars>
          <dgm:bulletEnabled val="1"/>
        </dgm:presLayoutVars>
      </dgm:prSet>
      <dgm:spPr/>
    </dgm:pt>
  </dgm:ptLst>
  <dgm:cxnLst>
    <dgm:cxn modelId="{3E101A0A-16DA-E842-B45F-312FF67D8E36}" type="presOf" srcId="{5D9D8BFD-8919-3243-BBC2-F9DF2D1C26FF}" destId="{C13C6B3D-023C-9B40-A183-39D3314D3492}" srcOrd="0" destOrd="0" presId="urn:microsoft.com/office/officeart/2005/8/layout/vList3"/>
    <dgm:cxn modelId="{3EE7B53F-E46A-684B-8B8E-8DA20F72330B}" type="presOf" srcId="{41A52317-18EC-9844-BEDF-D22D97DE7C8C}" destId="{6749241B-0B24-7946-BE23-5EF2DFCC270A}" srcOrd="0" destOrd="0" presId="urn:microsoft.com/office/officeart/2005/8/layout/vList3"/>
    <dgm:cxn modelId="{EFB3ED6C-65D2-CE4A-9339-24720743F5F7}" srcId="{CDE9A8D0-F210-B54D-8D2C-5C7D354D8429}" destId="{B720D003-452F-8F4F-B46C-0E7DE15B7D80}" srcOrd="0" destOrd="0" parTransId="{BA0D9DF3-B66F-124A-ADC0-85366D8D9B55}" sibTransId="{14E3AF3F-CD99-5045-ACC8-50286E934D10}"/>
    <dgm:cxn modelId="{06663389-5141-A944-9842-5101A66360A9}" srcId="{CDE9A8D0-F210-B54D-8D2C-5C7D354D8429}" destId="{5D9D8BFD-8919-3243-BBC2-F9DF2D1C26FF}" srcOrd="1" destOrd="0" parTransId="{18C1FF16-3ED3-B746-BDDF-B24D4DD32FC2}" sibTransId="{E7B7BE30-1B5C-AC42-9F86-405DF4704A03}"/>
    <dgm:cxn modelId="{F08CE68E-903A-6943-B214-61B8DB4EDC57}" type="presOf" srcId="{5A57536B-FEAC-2048-8705-F0A09DB0175E}" destId="{23A9DFC9-24B4-9C40-B44C-37DA6CB6DE87}" srcOrd="0" destOrd="0" presId="urn:microsoft.com/office/officeart/2005/8/layout/vList3"/>
    <dgm:cxn modelId="{5CE4DF9A-1A68-754E-9AFA-409FC218A431}" srcId="{CDE9A8D0-F210-B54D-8D2C-5C7D354D8429}" destId="{5A57536B-FEAC-2048-8705-F0A09DB0175E}" srcOrd="3" destOrd="0" parTransId="{D9557821-1974-B540-9253-CF72FF6ECD43}" sibTransId="{12B29631-CF52-1A4F-988B-7FD94A2A6540}"/>
    <dgm:cxn modelId="{4A2E8DB5-75BC-FB45-8142-D23ADCF3241F}" srcId="{CDE9A8D0-F210-B54D-8D2C-5C7D354D8429}" destId="{41A52317-18EC-9844-BEDF-D22D97DE7C8C}" srcOrd="2" destOrd="0" parTransId="{E12F79BC-ABAD-9C46-9A96-35493F3F4C14}" sibTransId="{4D601CBC-C788-9741-954E-087400E3A450}"/>
    <dgm:cxn modelId="{B5972DBB-9594-684C-BFE6-4109342B6CCF}" type="presOf" srcId="{CDE9A8D0-F210-B54D-8D2C-5C7D354D8429}" destId="{4EA2793C-FB8F-C448-BB2B-8078375B8513}" srcOrd="0" destOrd="0" presId="urn:microsoft.com/office/officeart/2005/8/layout/vList3"/>
    <dgm:cxn modelId="{5F72F4E9-FB74-6C49-BC9D-A250A47C5FB7}" type="presOf" srcId="{B720D003-452F-8F4F-B46C-0E7DE15B7D80}" destId="{E47A1D57-96EA-5142-B6DC-F87CB40805BD}" srcOrd="0" destOrd="0" presId="urn:microsoft.com/office/officeart/2005/8/layout/vList3"/>
    <dgm:cxn modelId="{39E9BF08-04E2-394B-B540-0AB86BD89D15}" type="presParOf" srcId="{4EA2793C-FB8F-C448-BB2B-8078375B8513}" destId="{0B33729C-9338-BE44-8FD6-88FD7135D4EC}" srcOrd="0" destOrd="0" presId="urn:microsoft.com/office/officeart/2005/8/layout/vList3"/>
    <dgm:cxn modelId="{94129C4A-568C-B94E-AA3F-BC22E77F957F}" type="presParOf" srcId="{0B33729C-9338-BE44-8FD6-88FD7135D4EC}" destId="{570DA533-E3E8-1649-8855-240DA13C4B46}" srcOrd="0" destOrd="0" presId="urn:microsoft.com/office/officeart/2005/8/layout/vList3"/>
    <dgm:cxn modelId="{94EC3D95-E6AA-284A-834B-FAD19F65A1FC}" type="presParOf" srcId="{0B33729C-9338-BE44-8FD6-88FD7135D4EC}" destId="{E47A1D57-96EA-5142-B6DC-F87CB40805BD}" srcOrd="1" destOrd="0" presId="urn:microsoft.com/office/officeart/2005/8/layout/vList3"/>
    <dgm:cxn modelId="{9878AB9A-E99D-9D4B-ADBD-3E38F3ECDEB6}" type="presParOf" srcId="{4EA2793C-FB8F-C448-BB2B-8078375B8513}" destId="{051D668C-E63D-4146-A679-A464BF0C0691}" srcOrd="1" destOrd="0" presId="urn:microsoft.com/office/officeart/2005/8/layout/vList3"/>
    <dgm:cxn modelId="{93CC758B-A3AD-F547-BB2A-6443414EEC57}" type="presParOf" srcId="{4EA2793C-FB8F-C448-BB2B-8078375B8513}" destId="{BE400C04-4159-FC44-B29C-D410A12F631C}" srcOrd="2" destOrd="0" presId="urn:microsoft.com/office/officeart/2005/8/layout/vList3"/>
    <dgm:cxn modelId="{1F717645-9DB2-B947-8CA9-A1E1570E052D}" type="presParOf" srcId="{BE400C04-4159-FC44-B29C-D410A12F631C}" destId="{ABC9ECB1-B116-D64E-AC6E-425EB61AE0AC}" srcOrd="0" destOrd="0" presId="urn:microsoft.com/office/officeart/2005/8/layout/vList3"/>
    <dgm:cxn modelId="{899850CC-533A-BA44-8448-989C47BF531A}" type="presParOf" srcId="{BE400C04-4159-FC44-B29C-D410A12F631C}" destId="{C13C6B3D-023C-9B40-A183-39D3314D3492}" srcOrd="1" destOrd="0" presId="urn:microsoft.com/office/officeart/2005/8/layout/vList3"/>
    <dgm:cxn modelId="{56344391-9918-9940-A6CB-94118A9C56E4}" type="presParOf" srcId="{4EA2793C-FB8F-C448-BB2B-8078375B8513}" destId="{5CE908CD-76C2-1743-BCD8-DD24BDC506A8}" srcOrd="3" destOrd="0" presId="urn:microsoft.com/office/officeart/2005/8/layout/vList3"/>
    <dgm:cxn modelId="{47B2E95B-BFC9-BF46-8681-277760CCEFCD}" type="presParOf" srcId="{4EA2793C-FB8F-C448-BB2B-8078375B8513}" destId="{3053C74D-92D1-EF4D-95E0-09B7B106E286}" srcOrd="4" destOrd="0" presId="urn:microsoft.com/office/officeart/2005/8/layout/vList3"/>
    <dgm:cxn modelId="{2607E5D1-20E2-B948-8FA3-63DB94E4FF91}" type="presParOf" srcId="{3053C74D-92D1-EF4D-95E0-09B7B106E286}" destId="{4440BB1C-3F02-BA40-A35C-A4CFD1624A9D}" srcOrd="0" destOrd="0" presId="urn:microsoft.com/office/officeart/2005/8/layout/vList3"/>
    <dgm:cxn modelId="{DE866D01-4830-554D-AAA8-24EC815D2D29}" type="presParOf" srcId="{3053C74D-92D1-EF4D-95E0-09B7B106E286}" destId="{6749241B-0B24-7946-BE23-5EF2DFCC270A}" srcOrd="1" destOrd="0" presId="urn:microsoft.com/office/officeart/2005/8/layout/vList3"/>
    <dgm:cxn modelId="{99201C09-2556-C348-8043-74E0F54132EA}" type="presParOf" srcId="{4EA2793C-FB8F-C448-BB2B-8078375B8513}" destId="{9968E239-6252-CF49-9391-145FFA1F773D}" srcOrd="5" destOrd="0" presId="urn:microsoft.com/office/officeart/2005/8/layout/vList3"/>
    <dgm:cxn modelId="{1B796F48-CFA1-4C44-9694-886B901BB502}" type="presParOf" srcId="{4EA2793C-FB8F-C448-BB2B-8078375B8513}" destId="{887D0372-08B7-6A4B-962A-A9A0D4094855}" srcOrd="6" destOrd="0" presId="urn:microsoft.com/office/officeart/2005/8/layout/vList3"/>
    <dgm:cxn modelId="{FE9171E1-E6AF-9F4C-9303-EE3B27FEAE5A}" type="presParOf" srcId="{887D0372-08B7-6A4B-962A-A9A0D4094855}" destId="{FBA0AF61-44DA-8945-95BB-B4CEB42E83DF}" srcOrd="0" destOrd="0" presId="urn:microsoft.com/office/officeart/2005/8/layout/vList3"/>
    <dgm:cxn modelId="{30CD44A8-6EC0-4D4A-AA38-E14CE83B7C43}" type="presParOf" srcId="{887D0372-08B7-6A4B-962A-A9A0D4094855}" destId="{23A9DFC9-24B4-9C40-B44C-37DA6CB6DE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8A11D-C005-264C-B962-F0304E7018D8}" type="doc">
      <dgm:prSet loTypeId="urn:microsoft.com/office/officeart/2005/8/layout/pyramid1" loCatId="" qsTypeId="urn:microsoft.com/office/officeart/2005/8/quickstyle/3d3" qsCatId="3D" csTypeId="urn:microsoft.com/office/officeart/2005/8/colors/accent1_2" csCatId="accent1" phldr="1"/>
      <dgm:spPr/>
    </dgm:pt>
    <dgm:pt modelId="{F1AF4FE6-8556-C240-86AE-20DBFCECC895}">
      <dgm:prSet phldrT="[Text]" custT="1"/>
      <dgm:spPr>
        <a:solidFill>
          <a:srgbClr val="00B050"/>
        </a:solidFill>
      </dgm:spPr>
      <dgm:t>
        <a:bodyPr/>
        <a:lstStyle/>
        <a:p>
          <a:endParaRPr lang="en-US" sz="2000" dirty="0"/>
        </a:p>
        <a:p>
          <a:endParaRPr lang="en-US" sz="2000" dirty="0">
            <a:solidFill>
              <a:schemeClr val="bg1"/>
            </a:solidFill>
          </a:endParaRPr>
        </a:p>
        <a:p>
          <a:r>
            <a:rPr lang="en-US" sz="1800" dirty="0">
              <a:solidFill>
                <a:schemeClr val="bg1"/>
              </a:solidFill>
            </a:rPr>
            <a:t> Support and</a:t>
          </a:r>
        </a:p>
        <a:p>
          <a:r>
            <a:rPr lang="en-US" sz="1800" dirty="0">
              <a:solidFill>
                <a:schemeClr val="bg1"/>
              </a:solidFill>
            </a:rPr>
            <a:t> services</a:t>
          </a:r>
        </a:p>
      </dgm:t>
    </dgm:pt>
    <dgm:pt modelId="{BDCC3493-709E-A34D-86A6-B4ACC47A7236}" type="parTrans" cxnId="{42843074-8248-B84D-A0D5-68748C64397E}">
      <dgm:prSet/>
      <dgm:spPr/>
      <dgm:t>
        <a:bodyPr/>
        <a:lstStyle/>
        <a:p>
          <a:endParaRPr lang="en-US"/>
        </a:p>
      </dgm:t>
    </dgm:pt>
    <dgm:pt modelId="{C2C168E7-E88A-9043-8997-646E08C84BF3}" type="sibTrans" cxnId="{42843074-8248-B84D-A0D5-68748C64397E}">
      <dgm:prSet/>
      <dgm:spPr/>
      <dgm:t>
        <a:bodyPr/>
        <a:lstStyle/>
        <a:p>
          <a:endParaRPr lang="en-US"/>
        </a:p>
      </dgm:t>
    </dgm:pt>
    <dgm:pt modelId="{D15C5064-0626-C84A-AF8C-2A4CC6BA4FC6}">
      <dgm:prSet phldrT="[Text]" custT="1"/>
      <dgm:spPr>
        <a:solidFill>
          <a:srgbClr val="275FB0"/>
        </a:solidFill>
      </dgm:spPr>
      <dgm:t>
        <a:bodyPr/>
        <a:lstStyle/>
        <a:p>
          <a:r>
            <a:rPr lang="en-US" sz="2400" dirty="0">
              <a:solidFill>
                <a:schemeClr val="bg1"/>
              </a:solidFill>
            </a:rPr>
            <a:t>Regulations and Guidance</a:t>
          </a:r>
        </a:p>
      </dgm:t>
    </dgm:pt>
    <dgm:pt modelId="{A1E0D514-9CD9-D641-9C35-4256B6DB478C}" type="parTrans" cxnId="{CC33CED5-5BCD-D848-8DC7-063E6D06CF87}">
      <dgm:prSet/>
      <dgm:spPr/>
      <dgm:t>
        <a:bodyPr/>
        <a:lstStyle/>
        <a:p>
          <a:endParaRPr lang="en-US"/>
        </a:p>
      </dgm:t>
    </dgm:pt>
    <dgm:pt modelId="{712EC152-6DC8-0342-BAE3-B1D86BAAAD63}" type="sibTrans" cxnId="{CC33CED5-5BCD-D848-8DC7-063E6D06CF87}">
      <dgm:prSet/>
      <dgm:spPr/>
      <dgm:t>
        <a:bodyPr/>
        <a:lstStyle/>
        <a:p>
          <a:endParaRPr lang="en-US"/>
        </a:p>
      </dgm:t>
    </dgm:pt>
    <dgm:pt modelId="{BF559312-08F1-1B4C-8B9E-A4405893CD98}">
      <dgm:prSet phldrT="[Text]" custT="1"/>
      <dgm:spPr>
        <a:solidFill>
          <a:srgbClr val="00B050"/>
        </a:solidFill>
      </dgm:spPr>
      <dgm:t>
        <a:bodyPr/>
        <a:lstStyle/>
        <a:p>
          <a:r>
            <a:rPr lang="en-US" sz="2800" dirty="0">
              <a:solidFill>
                <a:schemeClr val="bg1"/>
              </a:solidFill>
            </a:rPr>
            <a:t>Other UK / Scottish Law (e.g. Carers (Scotland) Act)</a:t>
          </a:r>
        </a:p>
      </dgm:t>
    </dgm:pt>
    <dgm:pt modelId="{9843F551-B6A7-534F-912C-03DCA6B50305}" type="parTrans" cxnId="{419948C5-D5E2-C944-BDC8-938A86B543A9}">
      <dgm:prSet/>
      <dgm:spPr/>
      <dgm:t>
        <a:bodyPr/>
        <a:lstStyle/>
        <a:p>
          <a:endParaRPr lang="en-US"/>
        </a:p>
      </dgm:t>
    </dgm:pt>
    <dgm:pt modelId="{69060A25-080F-C94A-AA39-AEB1F1C349E1}" type="sibTrans" cxnId="{419948C5-D5E2-C944-BDC8-938A86B543A9}">
      <dgm:prSet/>
      <dgm:spPr/>
      <dgm:t>
        <a:bodyPr/>
        <a:lstStyle/>
        <a:p>
          <a:endParaRPr lang="en-US"/>
        </a:p>
      </dgm:t>
    </dgm:pt>
    <dgm:pt modelId="{BC4AE023-D5D5-4344-8B59-98B58FD5C642}">
      <dgm:prSet phldrT="[Text]" custT="1"/>
      <dgm:spPr>
        <a:solidFill>
          <a:srgbClr val="275FB0"/>
        </a:solidFill>
      </dgm:spPr>
      <dgm:t>
        <a:bodyPr/>
        <a:lstStyle/>
        <a:p>
          <a:r>
            <a:rPr lang="en-US" sz="4000" dirty="0">
              <a:solidFill>
                <a:schemeClr val="bg1"/>
              </a:solidFill>
            </a:rPr>
            <a:t>Human Rights Act 1998</a:t>
          </a:r>
        </a:p>
      </dgm:t>
    </dgm:pt>
    <dgm:pt modelId="{CD5B4DD9-3171-164A-A8D7-60949E6E1C45}" type="parTrans" cxnId="{6FC1D610-7353-2641-AF49-62E8D4A581CD}">
      <dgm:prSet/>
      <dgm:spPr/>
      <dgm:t>
        <a:bodyPr/>
        <a:lstStyle/>
        <a:p>
          <a:endParaRPr lang="en-US"/>
        </a:p>
      </dgm:t>
    </dgm:pt>
    <dgm:pt modelId="{15EBDE68-6556-5241-8A44-0FD732A410FD}" type="sibTrans" cxnId="{6FC1D610-7353-2641-AF49-62E8D4A581CD}">
      <dgm:prSet/>
      <dgm:spPr/>
      <dgm:t>
        <a:bodyPr/>
        <a:lstStyle/>
        <a:p>
          <a:endParaRPr lang="en-US"/>
        </a:p>
      </dgm:t>
    </dgm:pt>
    <dgm:pt modelId="{43A108C2-885F-924A-870B-5DDB7952FE3D}" type="pres">
      <dgm:prSet presAssocID="{3258A11D-C005-264C-B962-F0304E7018D8}" presName="Name0" presStyleCnt="0">
        <dgm:presLayoutVars>
          <dgm:dir/>
          <dgm:animLvl val="lvl"/>
          <dgm:resizeHandles val="exact"/>
        </dgm:presLayoutVars>
      </dgm:prSet>
      <dgm:spPr/>
    </dgm:pt>
    <dgm:pt modelId="{AC604C3F-3B72-7945-8B63-B4DCE26784A2}" type="pres">
      <dgm:prSet presAssocID="{F1AF4FE6-8556-C240-86AE-20DBFCECC895}" presName="Name8" presStyleCnt="0"/>
      <dgm:spPr/>
    </dgm:pt>
    <dgm:pt modelId="{D286671B-3C15-0548-9E82-B29668A6E6C7}" type="pres">
      <dgm:prSet presAssocID="{F1AF4FE6-8556-C240-86AE-20DBFCECC895}" presName="level" presStyleLbl="node1" presStyleIdx="0" presStyleCnt="4">
        <dgm:presLayoutVars>
          <dgm:chMax val="1"/>
          <dgm:bulletEnabled val="1"/>
        </dgm:presLayoutVars>
      </dgm:prSet>
      <dgm:spPr/>
    </dgm:pt>
    <dgm:pt modelId="{55EDC8D5-2E51-614A-BCD1-85BD4FD05E5A}" type="pres">
      <dgm:prSet presAssocID="{F1AF4FE6-8556-C240-86AE-20DBFCECC895}" presName="levelTx" presStyleLbl="revTx" presStyleIdx="0" presStyleCnt="0">
        <dgm:presLayoutVars>
          <dgm:chMax val="1"/>
          <dgm:bulletEnabled val="1"/>
        </dgm:presLayoutVars>
      </dgm:prSet>
      <dgm:spPr/>
    </dgm:pt>
    <dgm:pt modelId="{D3112B08-E829-A74C-9BE2-9F45F7EC83BD}" type="pres">
      <dgm:prSet presAssocID="{D15C5064-0626-C84A-AF8C-2A4CC6BA4FC6}" presName="Name8" presStyleCnt="0"/>
      <dgm:spPr/>
    </dgm:pt>
    <dgm:pt modelId="{B3F2FD75-C3C2-B543-AAB2-4FDAFE1D7859}" type="pres">
      <dgm:prSet presAssocID="{D15C5064-0626-C84A-AF8C-2A4CC6BA4FC6}" presName="level" presStyleLbl="node1" presStyleIdx="1" presStyleCnt="4">
        <dgm:presLayoutVars>
          <dgm:chMax val="1"/>
          <dgm:bulletEnabled val="1"/>
        </dgm:presLayoutVars>
      </dgm:prSet>
      <dgm:spPr/>
    </dgm:pt>
    <dgm:pt modelId="{FAE9B9F9-929D-A243-AED0-634537CA6A1A}" type="pres">
      <dgm:prSet presAssocID="{D15C5064-0626-C84A-AF8C-2A4CC6BA4FC6}" presName="levelTx" presStyleLbl="revTx" presStyleIdx="0" presStyleCnt="0">
        <dgm:presLayoutVars>
          <dgm:chMax val="1"/>
          <dgm:bulletEnabled val="1"/>
        </dgm:presLayoutVars>
      </dgm:prSet>
      <dgm:spPr/>
    </dgm:pt>
    <dgm:pt modelId="{B29A8563-2D61-EC45-A219-B3EDA190B7FD}" type="pres">
      <dgm:prSet presAssocID="{BF559312-08F1-1B4C-8B9E-A4405893CD98}" presName="Name8" presStyleCnt="0"/>
      <dgm:spPr/>
    </dgm:pt>
    <dgm:pt modelId="{972C8276-6826-7F4E-A2E9-A6191C71EAC5}" type="pres">
      <dgm:prSet presAssocID="{BF559312-08F1-1B4C-8B9E-A4405893CD98}" presName="level" presStyleLbl="node1" presStyleIdx="2" presStyleCnt="4">
        <dgm:presLayoutVars>
          <dgm:chMax val="1"/>
          <dgm:bulletEnabled val="1"/>
        </dgm:presLayoutVars>
      </dgm:prSet>
      <dgm:spPr/>
    </dgm:pt>
    <dgm:pt modelId="{4DE563F6-5F23-0647-B483-66FB5BDCC16A}" type="pres">
      <dgm:prSet presAssocID="{BF559312-08F1-1B4C-8B9E-A4405893CD98}" presName="levelTx" presStyleLbl="revTx" presStyleIdx="0" presStyleCnt="0">
        <dgm:presLayoutVars>
          <dgm:chMax val="1"/>
          <dgm:bulletEnabled val="1"/>
        </dgm:presLayoutVars>
      </dgm:prSet>
      <dgm:spPr/>
    </dgm:pt>
    <dgm:pt modelId="{FF83405A-18EC-B744-955E-64D567F937CA}" type="pres">
      <dgm:prSet presAssocID="{BC4AE023-D5D5-4344-8B59-98B58FD5C642}" presName="Name8" presStyleCnt="0"/>
      <dgm:spPr/>
    </dgm:pt>
    <dgm:pt modelId="{C44CEE1E-4BAC-9B4F-84E1-34E7A761FC70}" type="pres">
      <dgm:prSet presAssocID="{BC4AE023-D5D5-4344-8B59-98B58FD5C642}" presName="level" presStyleLbl="node1" presStyleIdx="3" presStyleCnt="4">
        <dgm:presLayoutVars>
          <dgm:chMax val="1"/>
          <dgm:bulletEnabled val="1"/>
        </dgm:presLayoutVars>
      </dgm:prSet>
      <dgm:spPr/>
    </dgm:pt>
    <dgm:pt modelId="{9FA7F20C-8B1C-5749-AF2D-777B245F3B93}" type="pres">
      <dgm:prSet presAssocID="{BC4AE023-D5D5-4344-8B59-98B58FD5C642}" presName="levelTx" presStyleLbl="revTx" presStyleIdx="0" presStyleCnt="0">
        <dgm:presLayoutVars>
          <dgm:chMax val="1"/>
          <dgm:bulletEnabled val="1"/>
        </dgm:presLayoutVars>
      </dgm:prSet>
      <dgm:spPr/>
    </dgm:pt>
  </dgm:ptLst>
  <dgm:cxnLst>
    <dgm:cxn modelId="{6FC1D610-7353-2641-AF49-62E8D4A581CD}" srcId="{3258A11D-C005-264C-B962-F0304E7018D8}" destId="{BC4AE023-D5D5-4344-8B59-98B58FD5C642}" srcOrd="3" destOrd="0" parTransId="{CD5B4DD9-3171-164A-A8D7-60949E6E1C45}" sibTransId="{15EBDE68-6556-5241-8A44-0FD732A410FD}"/>
    <dgm:cxn modelId="{7CC48A21-56F1-CC49-AAB3-5D7CD86EF79A}" type="presOf" srcId="{BC4AE023-D5D5-4344-8B59-98B58FD5C642}" destId="{9FA7F20C-8B1C-5749-AF2D-777B245F3B93}" srcOrd="1" destOrd="0" presId="urn:microsoft.com/office/officeart/2005/8/layout/pyramid1"/>
    <dgm:cxn modelId="{7CE0CC33-D527-9147-83BC-F9C9707FFAEF}" type="presOf" srcId="{3258A11D-C005-264C-B962-F0304E7018D8}" destId="{43A108C2-885F-924A-870B-5DDB7952FE3D}" srcOrd="0" destOrd="0" presId="urn:microsoft.com/office/officeart/2005/8/layout/pyramid1"/>
    <dgm:cxn modelId="{42843074-8248-B84D-A0D5-68748C64397E}" srcId="{3258A11D-C005-264C-B962-F0304E7018D8}" destId="{F1AF4FE6-8556-C240-86AE-20DBFCECC895}" srcOrd="0" destOrd="0" parTransId="{BDCC3493-709E-A34D-86A6-B4ACC47A7236}" sibTransId="{C2C168E7-E88A-9043-8997-646E08C84BF3}"/>
    <dgm:cxn modelId="{20198B7C-1C39-EB40-9C70-6DEAB6791C38}" type="presOf" srcId="{BF559312-08F1-1B4C-8B9E-A4405893CD98}" destId="{4DE563F6-5F23-0647-B483-66FB5BDCC16A}" srcOrd="1" destOrd="0" presId="urn:microsoft.com/office/officeart/2005/8/layout/pyramid1"/>
    <dgm:cxn modelId="{3432A785-0A92-1843-B051-31B35EE063A4}" type="presOf" srcId="{D15C5064-0626-C84A-AF8C-2A4CC6BA4FC6}" destId="{FAE9B9F9-929D-A243-AED0-634537CA6A1A}" srcOrd="1" destOrd="0" presId="urn:microsoft.com/office/officeart/2005/8/layout/pyramid1"/>
    <dgm:cxn modelId="{3252258E-87CF-794C-AF18-A61F28EDF44B}" type="presOf" srcId="{F1AF4FE6-8556-C240-86AE-20DBFCECC895}" destId="{D286671B-3C15-0548-9E82-B29668A6E6C7}" srcOrd="0" destOrd="0" presId="urn:microsoft.com/office/officeart/2005/8/layout/pyramid1"/>
    <dgm:cxn modelId="{D8DC0299-C32A-FE44-B606-BF944B99E49F}" type="presOf" srcId="{F1AF4FE6-8556-C240-86AE-20DBFCECC895}" destId="{55EDC8D5-2E51-614A-BCD1-85BD4FD05E5A}" srcOrd="1" destOrd="0" presId="urn:microsoft.com/office/officeart/2005/8/layout/pyramid1"/>
    <dgm:cxn modelId="{B71EEC9B-2524-4F48-9A31-111B7D5E89F8}" type="presOf" srcId="{D15C5064-0626-C84A-AF8C-2A4CC6BA4FC6}" destId="{B3F2FD75-C3C2-B543-AAB2-4FDAFE1D7859}" srcOrd="0" destOrd="0" presId="urn:microsoft.com/office/officeart/2005/8/layout/pyramid1"/>
    <dgm:cxn modelId="{419948C5-D5E2-C944-BDC8-938A86B543A9}" srcId="{3258A11D-C005-264C-B962-F0304E7018D8}" destId="{BF559312-08F1-1B4C-8B9E-A4405893CD98}" srcOrd="2" destOrd="0" parTransId="{9843F551-B6A7-534F-912C-03DCA6B50305}" sibTransId="{69060A25-080F-C94A-AA39-AEB1F1C349E1}"/>
    <dgm:cxn modelId="{CC33CED5-5BCD-D848-8DC7-063E6D06CF87}" srcId="{3258A11D-C005-264C-B962-F0304E7018D8}" destId="{D15C5064-0626-C84A-AF8C-2A4CC6BA4FC6}" srcOrd="1" destOrd="0" parTransId="{A1E0D514-9CD9-D641-9C35-4256B6DB478C}" sibTransId="{712EC152-6DC8-0342-BAE3-B1D86BAAAD63}"/>
    <dgm:cxn modelId="{4D248CF1-5BC0-C641-9531-397C1D4B2F62}" type="presOf" srcId="{BC4AE023-D5D5-4344-8B59-98B58FD5C642}" destId="{C44CEE1E-4BAC-9B4F-84E1-34E7A761FC70}" srcOrd="0" destOrd="0" presId="urn:microsoft.com/office/officeart/2005/8/layout/pyramid1"/>
    <dgm:cxn modelId="{9DDAC4F7-255C-2249-A7DC-91E6E06C1AA7}" type="presOf" srcId="{BF559312-08F1-1B4C-8B9E-A4405893CD98}" destId="{972C8276-6826-7F4E-A2E9-A6191C71EAC5}" srcOrd="0" destOrd="0" presId="urn:microsoft.com/office/officeart/2005/8/layout/pyramid1"/>
    <dgm:cxn modelId="{6A8CDE1E-2520-0146-B40C-01658CA4EF8F}" type="presParOf" srcId="{43A108C2-885F-924A-870B-5DDB7952FE3D}" destId="{AC604C3F-3B72-7945-8B63-B4DCE26784A2}" srcOrd="0" destOrd="0" presId="urn:microsoft.com/office/officeart/2005/8/layout/pyramid1"/>
    <dgm:cxn modelId="{9A47DDFE-5EF9-FA47-9EA6-A053983C4E25}" type="presParOf" srcId="{AC604C3F-3B72-7945-8B63-B4DCE26784A2}" destId="{D286671B-3C15-0548-9E82-B29668A6E6C7}" srcOrd="0" destOrd="0" presId="urn:microsoft.com/office/officeart/2005/8/layout/pyramid1"/>
    <dgm:cxn modelId="{C6D2537B-62A9-F648-8AC1-984F278714DC}" type="presParOf" srcId="{AC604C3F-3B72-7945-8B63-B4DCE26784A2}" destId="{55EDC8D5-2E51-614A-BCD1-85BD4FD05E5A}" srcOrd="1" destOrd="0" presId="urn:microsoft.com/office/officeart/2005/8/layout/pyramid1"/>
    <dgm:cxn modelId="{86AF4582-EC20-854E-98C4-B46B9A9823D5}" type="presParOf" srcId="{43A108C2-885F-924A-870B-5DDB7952FE3D}" destId="{D3112B08-E829-A74C-9BE2-9F45F7EC83BD}" srcOrd="1" destOrd="0" presId="urn:microsoft.com/office/officeart/2005/8/layout/pyramid1"/>
    <dgm:cxn modelId="{DE681602-764B-A941-923C-ED1F502E8D30}" type="presParOf" srcId="{D3112B08-E829-A74C-9BE2-9F45F7EC83BD}" destId="{B3F2FD75-C3C2-B543-AAB2-4FDAFE1D7859}" srcOrd="0" destOrd="0" presId="urn:microsoft.com/office/officeart/2005/8/layout/pyramid1"/>
    <dgm:cxn modelId="{E57F8550-02D6-414D-A2D4-23DD3D2D73D5}" type="presParOf" srcId="{D3112B08-E829-A74C-9BE2-9F45F7EC83BD}" destId="{FAE9B9F9-929D-A243-AED0-634537CA6A1A}" srcOrd="1" destOrd="0" presId="urn:microsoft.com/office/officeart/2005/8/layout/pyramid1"/>
    <dgm:cxn modelId="{50F17980-54F2-7949-AE9E-11020E0770E2}" type="presParOf" srcId="{43A108C2-885F-924A-870B-5DDB7952FE3D}" destId="{B29A8563-2D61-EC45-A219-B3EDA190B7FD}" srcOrd="2" destOrd="0" presId="urn:microsoft.com/office/officeart/2005/8/layout/pyramid1"/>
    <dgm:cxn modelId="{D0E038EC-4821-9B46-9BB0-BC5A94523494}" type="presParOf" srcId="{B29A8563-2D61-EC45-A219-B3EDA190B7FD}" destId="{972C8276-6826-7F4E-A2E9-A6191C71EAC5}" srcOrd="0" destOrd="0" presId="urn:microsoft.com/office/officeart/2005/8/layout/pyramid1"/>
    <dgm:cxn modelId="{EBF6E58C-0A28-BD44-BF62-31E96F12F2D0}" type="presParOf" srcId="{B29A8563-2D61-EC45-A219-B3EDA190B7FD}" destId="{4DE563F6-5F23-0647-B483-66FB5BDCC16A}" srcOrd="1" destOrd="0" presId="urn:microsoft.com/office/officeart/2005/8/layout/pyramid1"/>
    <dgm:cxn modelId="{F847C263-DA4F-D341-B691-E8A17D1796CE}" type="presParOf" srcId="{43A108C2-885F-924A-870B-5DDB7952FE3D}" destId="{FF83405A-18EC-B744-955E-64D567F937CA}" srcOrd="3" destOrd="0" presId="urn:microsoft.com/office/officeart/2005/8/layout/pyramid1"/>
    <dgm:cxn modelId="{D5B83ADA-08B0-D547-A0CD-534F472CA96E}" type="presParOf" srcId="{FF83405A-18EC-B744-955E-64D567F937CA}" destId="{C44CEE1E-4BAC-9B4F-84E1-34E7A761FC70}" srcOrd="0" destOrd="0" presId="urn:microsoft.com/office/officeart/2005/8/layout/pyramid1"/>
    <dgm:cxn modelId="{18DFE176-FDE6-4640-8134-CD050EBDB2A8}" type="presParOf" srcId="{FF83405A-18EC-B744-955E-64D567F937CA}" destId="{9FA7F20C-8B1C-5749-AF2D-777B245F3B9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73BF565-E156-BC4E-8F58-FABB198AF3CD}"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A88D4693-6F4E-BD49-A2F3-8DE63AB93AD3}">
      <dgm:prSet phldrT="[Text]"/>
      <dgm:spPr>
        <a:solidFill>
          <a:srgbClr val="00B050"/>
        </a:solidFill>
      </dgm:spPr>
      <dgm:t>
        <a:bodyPr/>
        <a:lstStyle/>
        <a:p>
          <a:r>
            <a:rPr lang="en-US" dirty="0"/>
            <a:t>If the local authority doesn’t provide the carer with proper support – for example with adequate breaks from caring and an appropriate assessment of the carers needs.</a:t>
          </a:r>
        </a:p>
      </dgm:t>
    </dgm:pt>
    <dgm:pt modelId="{CB809AFC-6840-1748-8237-6C3D0EED80FF}" type="parTrans" cxnId="{CE2EC737-504A-1D49-818B-43071D81E167}">
      <dgm:prSet/>
      <dgm:spPr/>
      <dgm:t>
        <a:bodyPr/>
        <a:lstStyle/>
        <a:p>
          <a:endParaRPr lang="en-US"/>
        </a:p>
      </dgm:t>
    </dgm:pt>
    <dgm:pt modelId="{07480A26-6EF6-C24B-91A7-0F464321688D}" type="sibTrans" cxnId="{CE2EC737-504A-1D49-818B-43071D81E167}">
      <dgm:prSet/>
      <dgm:spPr/>
      <dgm:t>
        <a:bodyPr/>
        <a:lstStyle/>
        <a:p>
          <a:endParaRPr lang="en-US"/>
        </a:p>
      </dgm:t>
    </dgm:pt>
    <dgm:pt modelId="{BAC60D5C-ECDB-2D49-8266-22D03265E051}">
      <dgm:prSet phldrT="[Text]"/>
      <dgm:spPr>
        <a:solidFill>
          <a:srgbClr val="275FB0"/>
        </a:solidFill>
      </dgm:spPr>
      <dgm:t>
        <a:bodyPr/>
        <a:lstStyle/>
        <a:p>
          <a:r>
            <a:rPr lang="en-US" dirty="0"/>
            <a:t>If the carer experiences poor mental health as a result of not being able to access medical treatment or not being able to recover fully from medical treatment due to their caring responsibilities.</a:t>
          </a:r>
        </a:p>
      </dgm:t>
    </dgm:pt>
    <dgm:pt modelId="{B2F286B6-7B3B-6140-BA36-2D4017888C7F}" type="parTrans" cxnId="{F07765C0-03FF-2141-A202-BC86ED349204}">
      <dgm:prSet/>
      <dgm:spPr/>
      <dgm:t>
        <a:bodyPr/>
        <a:lstStyle/>
        <a:p>
          <a:endParaRPr lang="en-US"/>
        </a:p>
      </dgm:t>
    </dgm:pt>
    <dgm:pt modelId="{B764CEEB-A2D1-8C45-A242-7341ED26A38B}" type="sibTrans" cxnId="{F07765C0-03FF-2141-A202-BC86ED349204}">
      <dgm:prSet/>
      <dgm:spPr/>
      <dgm:t>
        <a:bodyPr/>
        <a:lstStyle/>
        <a:p>
          <a:endParaRPr lang="en-US"/>
        </a:p>
      </dgm:t>
    </dgm:pt>
    <dgm:pt modelId="{7F53ACA4-8328-0248-9DCF-D2EE7BB81641}">
      <dgm:prSet phldrT="[Text]"/>
      <dgm:spPr>
        <a:solidFill>
          <a:srgbClr val="275FB0"/>
        </a:solidFill>
      </dgm:spPr>
      <dgm:t>
        <a:bodyPr/>
        <a:lstStyle/>
        <a:p>
          <a:r>
            <a:rPr lang="en-US" dirty="0"/>
            <a:t>If carer experiences poor wellbeing as a result of the physical and mental consequences of caring</a:t>
          </a:r>
        </a:p>
      </dgm:t>
    </dgm:pt>
    <dgm:pt modelId="{90712BF6-5DE7-0D4E-97D9-DBDBD8A7C409}" type="parTrans" cxnId="{8D8964C3-BCE7-E14E-B82B-4D23236825F3}">
      <dgm:prSet/>
      <dgm:spPr/>
      <dgm:t>
        <a:bodyPr/>
        <a:lstStyle/>
        <a:p>
          <a:endParaRPr lang="en-US"/>
        </a:p>
      </dgm:t>
    </dgm:pt>
    <dgm:pt modelId="{151DC1BC-BA0F-D045-8559-E426BE5B7519}" type="sibTrans" cxnId="{8D8964C3-BCE7-E14E-B82B-4D23236825F3}">
      <dgm:prSet/>
      <dgm:spPr/>
      <dgm:t>
        <a:bodyPr/>
        <a:lstStyle/>
        <a:p>
          <a:endParaRPr lang="en-US"/>
        </a:p>
      </dgm:t>
    </dgm:pt>
    <dgm:pt modelId="{5BBEDF78-76AB-1D48-A91D-092DCA1B716B}">
      <dgm:prSet phldrT="[Text]"/>
      <dgm:spPr>
        <a:solidFill>
          <a:srgbClr val="00B050"/>
        </a:solidFill>
      </dgm:spPr>
      <dgm:t>
        <a:bodyPr/>
        <a:lstStyle/>
        <a:p>
          <a:r>
            <a:rPr lang="en-US" dirty="0"/>
            <a:t>If the carer experiences loneliness and isolation because caring means they may have few opportunities to participate in a social life.</a:t>
          </a:r>
        </a:p>
      </dgm:t>
    </dgm:pt>
    <dgm:pt modelId="{76697B6B-1FB7-F749-B96B-ECE749756D3F}" type="parTrans" cxnId="{63D6C747-C820-9343-9FA9-7170F654138D}">
      <dgm:prSet/>
      <dgm:spPr/>
      <dgm:t>
        <a:bodyPr/>
        <a:lstStyle/>
        <a:p>
          <a:endParaRPr lang="en-US"/>
        </a:p>
      </dgm:t>
    </dgm:pt>
    <dgm:pt modelId="{E58F3214-82C7-4C49-8212-D41F839A7B17}" type="sibTrans" cxnId="{63D6C747-C820-9343-9FA9-7170F654138D}">
      <dgm:prSet/>
      <dgm:spPr/>
      <dgm:t>
        <a:bodyPr/>
        <a:lstStyle/>
        <a:p>
          <a:endParaRPr lang="en-US"/>
        </a:p>
      </dgm:t>
    </dgm:pt>
    <dgm:pt modelId="{804DBAF2-D266-CC4E-B573-FA19ED0B2F18}">
      <dgm:prSet phldrT="[Text]"/>
      <dgm:spPr>
        <a:solidFill>
          <a:srgbClr val="275FB0"/>
        </a:solidFill>
      </dgm:spPr>
      <dgm:t>
        <a:bodyPr/>
        <a:lstStyle/>
        <a:p>
          <a:r>
            <a:rPr lang="en-US" dirty="0"/>
            <a:t>If a carer experiences loss of privacy and family life because their loved one is moved into residential care against the wishes of the person or carer, or moved to a facility far from where the carer lives.</a:t>
          </a:r>
        </a:p>
      </dgm:t>
    </dgm:pt>
    <dgm:pt modelId="{60F0A449-B80E-8342-8B67-CA5F5E6158BF}" type="parTrans" cxnId="{588A6128-F75D-4644-9388-9A331303642F}">
      <dgm:prSet/>
      <dgm:spPr/>
      <dgm:t>
        <a:bodyPr/>
        <a:lstStyle/>
        <a:p>
          <a:endParaRPr lang="en-US"/>
        </a:p>
      </dgm:t>
    </dgm:pt>
    <dgm:pt modelId="{FE2ED2E3-1C71-1F45-BB3D-E6DD205593C1}" type="sibTrans" cxnId="{588A6128-F75D-4644-9388-9A331303642F}">
      <dgm:prSet/>
      <dgm:spPr/>
      <dgm:t>
        <a:bodyPr/>
        <a:lstStyle/>
        <a:p>
          <a:endParaRPr lang="en-US"/>
        </a:p>
      </dgm:t>
    </dgm:pt>
    <dgm:pt modelId="{46841A28-7677-414B-A628-0A6FF3A9B89A}" type="pres">
      <dgm:prSet presAssocID="{673BF565-E156-BC4E-8F58-FABB198AF3CD}" presName="diagram" presStyleCnt="0">
        <dgm:presLayoutVars>
          <dgm:dir/>
          <dgm:resizeHandles val="exact"/>
        </dgm:presLayoutVars>
      </dgm:prSet>
      <dgm:spPr/>
    </dgm:pt>
    <dgm:pt modelId="{246D92A9-D570-574A-ABEA-BE6DC9156A5B}" type="pres">
      <dgm:prSet presAssocID="{A88D4693-6F4E-BD49-A2F3-8DE63AB93AD3}" presName="node" presStyleLbl="node1" presStyleIdx="0" presStyleCnt="5">
        <dgm:presLayoutVars>
          <dgm:bulletEnabled val="1"/>
        </dgm:presLayoutVars>
      </dgm:prSet>
      <dgm:spPr/>
    </dgm:pt>
    <dgm:pt modelId="{C0A4C6D4-D04A-3049-B073-369C8B6437F2}" type="pres">
      <dgm:prSet presAssocID="{07480A26-6EF6-C24B-91A7-0F464321688D}" presName="sibTrans" presStyleCnt="0"/>
      <dgm:spPr/>
    </dgm:pt>
    <dgm:pt modelId="{E4EDC01F-E9D8-3B4F-AD3F-DA98EBEA8FD7}" type="pres">
      <dgm:prSet presAssocID="{BAC60D5C-ECDB-2D49-8266-22D03265E051}" presName="node" presStyleLbl="node1" presStyleIdx="1" presStyleCnt="5">
        <dgm:presLayoutVars>
          <dgm:bulletEnabled val="1"/>
        </dgm:presLayoutVars>
      </dgm:prSet>
      <dgm:spPr/>
    </dgm:pt>
    <dgm:pt modelId="{C929DE61-2F44-5247-A180-8CE0DECE0918}" type="pres">
      <dgm:prSet presAssocID="{B764CEEB-A2D1-8C45-A242-7341ED26A38B}" presName="sibTrans" presStyleCnt="0"/>
      <dgm:spPr/>
    </dgm:pt>
    <dgm:pt modelId="{FD525CCF-66A7-8B48-A61C-1E766FB55A14}" type="pres">
      <dgm:prSet presAssocID="{7F53ACA4-8328-0248-9DCF-D2EE7BB81641}" presName="node" presStyleLbl="node1" presStyleIdx="2" presStyleCnt="5">
        <dgm:presLayoutVars>
          <dgm:bulletEnabled val="1"/>
        </dgm:presLayoutVars>
      </dgm:prSet>
      <dgm:spPr/>
    </dgm:pt>
    <dgm:pt modelId="{0C361E9B-37CF-8345-A9F3-513F3C9E8599}" type="pres">
      <dgm:prSet presAssocID="{151DC1BC-BA0F-D045-8559-E426BE5B7519}" presName="sibTrans" presStyleCnt="0"/>
      <dgm:spPr/>
    </dgm:pt>
    <dgm:pt modelId="{18499E78-2D06-944F-9D91-3240FBAC0E44}" type="pres">
      <dgm:prSet presAssocID="{5BBEDF78-76AB-1D48-A91D-092DCA1B716B}" presName="node" presStyleLbl="node1" presStyleIdx="3" presStyleCnt="5">
        <dgm:presLayoutVars>
          <dgm:bulletEnabled val="1"/>
        </dgm:presLayoutVars>
      </dgm:prSet>
      <dgm:spPr/>
    </dgm:pt>
    <dgm:pt modelId="{5C5F4A85-A599-9046-AB55-18F303116E58}" type="pres">
      <dgm:prSet presAssocID="{E58F3214-82C7-4C49-8212-D41F839A7B17}" presName="sibTrans" presStyleCnt="0"/>
      <dgm:spPr/>
    </dgm:pt>
    <dgm:pt modelId="{90E0AF44-39AA-5744-8B92-1FD497C0EE91}" type="pres">
      <dgm:prSet presAssocID="{804DBAF2-D266-CC4E-B573-FA19ED0B2F18}" presName="node" presStyleLbl="node1" presStyleIdx="4" presStyleCnt="5">
        <dgm:presLayoutVars>
          <dgm:bulletEnabled val="1"/>
        </dgm:presLayoutVars>
      </dgm:prSet>
      <dgm:spPr/>
    </dgm:pt>
  </dgm:ptLst>
  <dgm:cxnLst>
    <dgm:cxn modelId="{588A6128-F75D-4644-9388-9A331303642F}" srcId="{673BF565-E156-BC4E-8F58-FABB198AF3CD}" destId="{804DBAF2-D266-CC4E-B573-FA19ED0B2F18}" srcOrd="4" destOrd="0" parTransId="{60F0A449-B80E-8342-8B67-CA5F5E6158BF}" sibTransId="{FE2ED2E3-1C71-1F45-BB3D-E6DD205593C1}"/>
    <dgm:cxn modelId="{B238E331-A192-FD45-905F-5022AB3134C6}" type="presOf" srcId="{804DBAF2-D266-CC4E-B573-FA19ED0B2F18}" destId="{90E0AF44-39AA-5744-8B92-1FD497C0EE91}" srcOrd="0" destOrd="0" presId="urn:microsoft.com/office/officeart/2005/8/layout/default"/>
    <dgm:cxn modelId="{CE2EC737-504A-1D49-818B-43071D81E167}" srcId="{673BF565-E156-BC4E-8F58-FABB198AF3CD}" destId="{A88D4693-6F4E-BD49-A2F3-8DE63AB93AD3}" srcOrd="0" destOrd="0" parTransId="{CB809AFC-6840-1748-8237-6C3D0EED80FF}" sibTransId="{07480A26-6EF6-C24B-91A7-0F464321688D}"/>
    <dgm:cxn modelId="{663B3C3B-14AA-3646-9382-2B1BADCBD12F}" type="presOf" srcId="{5BBEDF78-76AB-1D48-A91D-092DCA1B716B}" destId="{18499E78-2D06-944F-9D91-3240FBAC0E44}" srcOrd="0" destOrd="0" presId="urn:microsoft.com/office/officeart/2005/8/layout/default"/>
    <dgm:cxn modelId="{63D6C747-C820-9343-9FA9-7170F654138D}" srcId="{673BF565-E156-BC4E-8F58-FABB198AF3CD}" destId="{5BBEDF78-76AB-1D48-A91D-092DCA1B716B}" srcOrd="3" destOrd="0" parTransId="{76697B6B-1FB7-F749-B96B-ECE749756D3F}" sibTransId="{E58F3214-82C7-4C49-8212-D41F839A7B17}"/>
    <dgm:cxn modelId="{8406715B-E8DA-694B-8B39-AA95E228AC30}" type="presOf" srcId="{A88D4693-6F4E-BD49-A2F3-8DE63AB93AD3}" destId="{246D92A9-D570-574A-ABEA-BE6DC9156A5B}" srcOrd="0" destOrd="0" presId="urn:microsoft.com/office/officeart/2005/8/layout/default"/>
    <dgm:cxn modelId="{A61E185C-026B-CC4A-AEE4-FC63875B1F16}" type="presOf" srcId="{673BF565-E156-BC4E-8F58-FABB198AF3CD}" destId="{46841A28-7677-414B-A628-0A6FF3A9B89A}" srcOrd="0" destOrd="0" presId="urn:microsoft.com/office/officeart/2005/8/layout/default"/>
    <dgm:cxn modelId="{4C3FAD98-B20A-E74C-AE6B-0526D7DB9138}" type="presOf" srcId="{7F53ACA4-8328-0248-9DCF-D2EE7BB81641}" destId="{FD525CCF-66A7-8B48-A61C-1E766FB55A14}" srcOrd="0" destOrd="0" presId="urn:microsoft.com/office/officeart/2005/8/layout/default"/>
    <dgm:cxn modelId="{D17D4D9C-D032-5B47-A3BA-E959FE70032F}" type="presOf" srcId="{BAC60D5C-ECDB-2D49-8266-22D03265E051}" destId="{E4EDC01F-E9D8-3B4F-AD3F-DA98EBEA8FD7}" srcOrd="0" destOrd="0" presId="urn:microsoft.com/office/officeart/2005/8/layout/default"/>
    <dgm:cxn modelId="{F07765C0-03FF-2141-A202-BC86ED349204}" srcId="{673BF565-E156-BC4E-8F58-FABB198AF3CD}" destId="{BAC60D5C-ECDB-2D49-8266-22D03265E051}" srcOrd="1" destOrd="0" parTransId="{B2F286B6-7B3B-6140-BA36-2D4017888C7F}" sibTransId="{B764CEEB-A2D1-8C45-A242-7341ED26A38B}"/>
    <dgm:cxn modelId="{8D8964C3-BCE7-E14E-B82B-4D23236825F3}" srcId="{673BF565-E156-BC4E-8F58-FABB198AF3CD}" destId="{7F53ACA4-8328-0248-9DCF-D2EE7BB81641}" srcOrd="2" destOrd="0" parTransId="{90712BF6-5DE7-0D4E-97D9-DBDBD8A7C409}" sibTransId="{151DC1BC-BA0F-D045-8559-E426BE5B7519}"/>
    <dgm:cxn modelId="{FAE5A23E-AF74-514A-8189-24D2F75490CD}" type="presParOf" srcId="{46841A28-7677-414B-A628-0A6FF3A9B89A}" destId="{246D92A9-D570-574A-ABEA-BE6DC9156A5B}" srcOrd="0" destOrd="0" presId="urn:microsoft.com/office/officeart/2005/8/layout/default"/>
    <dgm:cxn modelId="{E545F5C8-0C9D-BD47-A107-3AA20156277D}" type="presParOf" srcId="{46841A28-7677-414B-A628-0A6FF3A9B89A}" destId="{C0A4C6D4-D04A-3049-B073-369C8B6437F2}" srcOrd="1" destOrd="0" presId="urn:microsoft.com/office/officeart/2005/8/layout/default"/>
    <dgm:cxn modelId="{DFCC13A9-3218-F34D-AB4D-BB33259CF653}" type="presParOf" srcId="{46841A28-7677-414B-A628-0A6FF3A9B89A}" destId="{E4EDC01F-E9D8-3B4F-AD3F-DA98EBEA8FD7}" srcOrd="2" destOrd="0" presId="urn:microsoft.com/office/officeart/2005/8/layout/default"/>
    <dgm:cxn modelId="{5EF3F086-9041-F84F-93A4-CE630DA0FE26}" type="presParOf" srcId="{46841A28-7677-414B-A628-0A6FF3A9B89A}" destId="{C929DE61-2F44-5247-A180-8CE0DECE0918}" srcOrd="3" destOrd="0" presId="urn:microsoft.com/office/officeart/2005/8/layout/default"/>
    <dgm:cxn modelId="{6BD3572E-DF2B-0F47-8DBD-BC3DEE8CD1DF}" type="presParOf" srcId="{46841A28-7677-414B-A628-0A6FF3A9B89A}" destId="{FD525CCF-66A7-8B48-A61C-1E766FB55A14}" srcOrd="4" destOrd="0" presId="urn:microsoft.com/office/officeart/2005/8/layout/default"/>
    <dgm:cxn modelId="{A79ADFD9-5099-194C-845A-4AFB3E53484E}" type="presParOf" srcId="{46841A28-7677-414B-A628-0A6FF3A9B89A}" destId="{0C361E9B-37CF-8345-A9F3-513F3C9E8599}" srcOrd="5" destOrd="0" presId="urn:microsoft.com/office/officeart/2005/8/layout/default"/>
    <dgm:cxn modelId="{3B66F175-C4A2-E849-9C9E-17969D6B13BF}" type="presParOf" srcId="{46841A28-7677-414B-A628-0A6FF3A9B89A}" destId="{18499E78-2D06-944F-9D91-3240FBAC0E44}" srcOrd="6" destOrd="0" presId="urn:microsoft.com/office/officeart/2005/8/layout/default"/>
    <dgm:cxn modelId="{59CADDCB-87A6-FD44-956F-0F4C19986565}" type="presParOf" srcId="{46841A28-7677-414B-A628-0A6FF3A9B89A}" destId="{5C5F4A85-A599-9046-AB55-18F303116E58}" srcOrd="7" destOrd="0" presId="urn:microsoft.com/office/officeart/2005/8/layout/default"/>
    <dgm:cxn modelId="{C797E877-7B8F-8F48-8755-8E538CF8A3F8}" type="presParOf" srcId="{46841A28-7677-414B-A628-0A6FF3A9B89A}" destId="{90E0AF44-39AA-5744-8B92-1FD497C0EE9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8E64FD-1D56-8F41-A691-F58C723C985D}" type="doc">
      <dgm:prSet loTypeId="urn:microsoft.com/office/officeart/2005/8/layout/hList3" loCatId="" qsTypeId="urn:microsoft.com/office/officeart/2005/8/quickstyle/simple1" qsCatId="simple" csTypeId="urn:microsoft.com/office/officeart/2005/8/colors/accent1_2" csCatId="accent1" phldr="1"/>
      <dgm:spPr/>
      <dgm:t>
        <a:bodyPr/>
        <a:lstStyle/>
        <a:p>
          <a:endParaRPr lang="en-US"/>
        </a:p>
      </dgm:t>
    </dgm:pt>
    <dgm:pt modelId="{BAF7E043-E2A7-E046-9C0B-0ABCA3472024}">
      <dgm:prSet phldrT="[Text]"/>
      <dgm:spPr>
        <a:solidFill>
          <a:schemeClr val="bg1"/>
        </a:solidFill>
      </dgm:spPr>
      <dgm:t>
        <a:bodyPr/>
        <a:lstStyle/>
        <a:p>
          <a:r>
            <a:rPr lang="en-GB" dirty="0">
              <a:solidFill>
                <a:srgbClr val="0070C0"/>
              </a:solidFill>
              <a:latin typeface="Arial" panose="020B0604020202020204" pitchFamily="34" charset="0"/>
              <a:cs typeface="Arial" panose="020B0604020202020204" pitchFamily="34" charset="0"/>
            </a:rPr>
            <a:t>Article 3 covers treatment which causes you to experience extreme pain and suffering – either physical or mental</a:t>
          </a:r>
          <a:r>
            <a:rPr lang="en-GB" dirty="0">
              <a:solidFill>
                <a:schemeClr val="bg1"/>
              </a:solidFill>
              <a:latin typeface="Arial" panose="020B0604020202020204" pitchFamily="34" charset="0"/>
              <a:cs typeface="Arial" panose="020B0604020202020204" pitchFamily="34" charset="0"/>
            </a:rPr>
            <a:t>. </a:t>
          </a:r>
          <a:endParaRPr lang="en-US" dirty="0">
            <a:solidFill>
              <a:schemeClr val="bg1"/>
            </a:solidFill>
          </a:endParaRPr>
        </a:p>
      </dgm:t>
    </dgm:pt>
    <dgm:pt modelId="{5A462CCD-A151-0B44-B30F-0E742AEEADBC}" type="parTrans" cxnId="{BB92F9D9-5F05-4B4D-B6DA-FACFDD58844C}">
      <dgm:prSet/>
      <dgm:spPr/>
      <dgm:t>
        <a:bodyPr/>
        <a:lstStyle/>
        <a:p>
          <a:endParaRPr lang="en-US"/>
        </a:p>
      </dgm:t>
    </dgm:pt>
    <dgm:pt modelId="{546DCA65-0EC3-604A-B54C-A27212BAA57C}" type="sibTrans" cxnId="{BB92F9D9-5F05-4B4D-B6DA-FACFDD58844C}">
      <dgm:prSet/>
      <dgm:spPr/>
      <dgm:t>
        <a:bodyPr/>
        <a:lstStyle/>
        <a:p>
          <a:endParaRPr lang="en-US"/>
        </a:p>
      </dgm:t>
    </dgm:pt>
    <dgm:pt modelId="{0A973420-B229-844D-8442-D94AE6E0F3E8}">
      <dgm:prSet phldrT="[Text]"/>
      <dgm:spPr>
        <a:solidFill>
          <a:srgbClr val="00B0F0"/>
        </a:solidFill>
      </dgm:spPr>
      <dgm:t>
        <a:bodyPr anchor="t"/>
        <a:lstStyle/>
        <a:p>
          <a:pPr algn="l"/>
          <a:r>
            <a:rPr lang="en-GB" dirty="0">
              <a:latin typeface="Arial" panose="020B0604020202020204" pitchFamily="34" charset="0"/>
              <a:cs typeface="Arial" panose="020B0604020202020204" pitchFamily="34" charset="0"/>
            </a:rPr>
            <a:t>Public authorities must not allow you to be treated in a way which causes you to suffer to this extent. </a:t>
          </a:r>
          <a:endParaRPr lang="en-US" dirty="0"/>
        </a:p>
      </dgm:t>
    </dgm:pt>
    <dgm:pt modelId="{E88A32C5-7985-9440-84C0-66F9DACA32CD}" type="parTrans" cxnId="{EAC5394D-F0D6-DE4A-840A-B90F41EA63F6}">
      <dgm:prSet/>
      <dgm:spPr/>
      <dgm:t>
        <a:bodyPr/>
        <a:lstStyle/>
        <a:p>
          <a:endParaRPr lang="en-US"/>
        </a:p>
      </dgm:t>
    </dgm:pt>
    <dgm:pt modelId="{225C44F7-6AB1-A946-827F-ADFD209FF136}" type="sibTrans" cxnId="{EAC5394D-F0D6-DE4A-840A-B90F41EA63F6}">
      <dgm:prSet/>
      <dgm:spPr/>
      <dgm:t>
        <a:bodyPr/>
        <a:lstStyle/>
        <a:p>
          <a:endParaRPr lang="en-US"/>
        </a:p>
      </dgm:t>
    </dgm:pt>
    <dgm:pt modelId="{6EFD56BE-E30B-684A-9067-CD66145AB7D3}">
      <dgm:prSet phldrT="[Text]"/>
      <dgm:spPr>
        <a:solidFill>
          <a:srgbClr val="00B0F0"/>
        </a:solidFill>
      </dgm:spPr>
      <dgm:t>
        <a:bodyPr anchor="t"/>
        <a:lstStyle/>
        <a:p>
          <a:pPr algn="l"/>
          <a:r>
            <a:rPr lang="en-GB" dirty="0">
              <a:latin typeface="Arial" panose="020B0604020202020204" pitchFamily="34" charset="0"/>
              <a:cs typeface="Arial" panose="020B0604020202020204" pitchFamily="34" charset="0"/>
            </a:rPr>
            <a:t>It is therefore important to make sure that you raise any potential human rights issues with a public authority.</a:t>
          </a:r>
          <a:endParaRPr lang="en-US" dirty="0"/>
        </a:p>
      </dgm:t>
    </dgm:pt>
    <dgm:pt modelId="{53013B7E-DB4C-9045-ACF2-8999173DAF52}" type="parTrans" cxnId="{E7AB139D-6A4D-1044-B2EC-B5557E788480}">
      <dgm:prSet/>
      <dgm:spPr/>
      <dgm:t>
        <a:bodyPr/>
        <a:lstStyle/>
        <a:p>
          <a:endParaRPr lang="en-US"/>
        </a:p>
      </dgm:t>
    </dgm:pt>
    <dgm:pt modelId="{BDF7B6D8-66EB-1940-9E49-B3556FB80D7D}" type="sibTrans" cxnId="{E7AB139D-6A4D-1044-B2EC-B5557E788480}">
      <dgm:prSet/>
      <dgm:spPr/>
      <dgm:t>
        <a:bodyPr/>
        <a:lstStyle/>
        <a:p>
          <a:endParaRPr lang="en-US"/>
        </a:p>
      </dgm:t>
    </dgm:pt>
    <dgm:pt modelId="{933F134B-33BB-A14F-AD8F-F6F081B7D2CA}">
      <dgm:prSet phldrT="[Text]"/>
      <dgm:spPr>
        <a:solidFill>
          <a:schemeClr val="accent1"/>
        </a:solidFill>
      </dgm:spPr>
      <dgm:t>
        <a:bodyPr anchor="t"/>
        <a:lstStyle/>
        <a:p>
          <a:pPr algn="l"/>
          <a:r>
            <a:rPr lang="en-GB" dirty="0">
              <a:latin typeface="Arial" panose="020B0604020202020204" pitchFamily="34" charset="0"/>
              <a:cs typeface="Arial" panose="020B0604020202020204" pitchFamily="34" charset="0"/>
            </a:rPr>
            <a:t>If they are aware that this may be a risk – they have a duty to step in and take action. </a:t>
          </a:r>
          <a:endParaRPr lang="en-US" dirty="0"/>
        </a:p>
      </dgm:t>
    </dgm:pt>
    <dgm:pt modelId="{871B2C84-6ED4-E540-857B-07D95AD59ADF}" type="parTrans" cxnId="{78A0D386-1EDF-3347-9AFE-8855A29AEB5C}">
      <dgm:prSet/>
      <dgm:spPr/>
      <dgm:t>
        <a:bodyPr/>
        <a:lstStyle/>
        <a:p>
          <a:endParaRPr lang="en-US"/>
        </a:p>
      </dgm:t>
    </dgm:pt>
    <dgm:pt modelId="{D27800E9-7629-F549-B235-75B9E15D1C23}" type="sibTrans" cxnId="{78A0D386-1EDF-3347-9AFE-8855A29AEB5C}">
      <dgm:prSet/>
      <dgm:spPr/>
      <dgm:t>
        <a:bodyPr/>
        <a:lstStyle/>
        <a:p>
          <a:endParaRPr lang="en-US"/>
        </a:p>
      </dgm:t>
    </dgm:pt>
    <dgm:pt modelId="{F698960A-719D-6B48-94A9-E65226837140}">
      <dgm:prSet phldrT="[Text]"/>
      <dgm:spPr>
        <a:solidFill>
          <a:schemeClr val="accent1"/>
        </a:solidFill>
      </dgm:spPr>
      <dgm:t>
        <a:bodyPr anchor="t"/>
        <a:lstStyle/>
        <a:p>
          <a:pPr algn="l"/>
          <a:r>
            <a:rPr lang="en-GB" dirty="0">
              <a:latin typeface="Arial" panose="020B0604020202020204" pitchFamily="34" charset="0"/>
              <a:cs typeface="Arial" panose="020B0604020202020204" pitchFamily="34" charset="0"/>
            </a:rPr>
            <a:t> Because this right is </a:t>
          </a:r>
          <a:r>
            <a:rPr lang="en-GB" b="1" dirty="0">
              <a:latin typeface="Arial" panose="020B0604020202020204" pitchFamily="34" charset="0"/>
              <a:cs typeface="Arial" panose="020B0604020202020204" pitchFamily="34" charset="0"/>
            </a:rPr>
            <a:t>absolute, </a:t>
          </a:r>
          <a:r>
            <a:rPr lang="en-GB" dirty="0">
              <a:latin typeface="Arial" panose="020B0604020202020204" pitchFamily="34" charset="0"/>
              <a:cs typeface="Arial" panose="020B0604020202020204" pitchFamily="34" charset="0"/>
            </a:rPr>
            <a:t>there can never be any justification for failing to take action. </a:t>
          </a:r>
          <a:endParaRPr lang="en-US" dirty="0"/>
        </a:p>
      </dgm:t>
    </dgm:pt>
    <dgm:pt modelId="{06EE9D72-7EB3-854E-9BB4-14858FD2E7C8}" type="parTrans" cxnId="{AA9CB726-A0A3-7D40-9514-1D8864B34CB4}">
      <dgm:prSet/>
      <dgm:spPr/>
      <dgm:t>
        <a:bodyPr/>
        <a:lstStyle/>
        <a:p>
          <a:endParaRPr lang="en-US"/>
        </a:p>
      </dgm:t>
    </dgm:pt>
    <dgm:pt modelId="{8DD31795-622B-724D-BD4A-20204EBDD929}" type="sibTrans" cxnId="{AA9CB726-A0A3-7D40-9514-1D8864B34CB4}">
      <dgm:prSet/>
      <dgm:spPr/>
      <dgm:t>
        <a:bodyPr/>
        <a:lstStyle/>
        <a:p>
          <a:endParaRPr lang="en-US"/>
        </a:p>
      </dgm:t>
    </dgm:pt>
    <dgm:pt modelId="{779B56B0-9149-724F-8BB9-AA50DF42C5BF}" type="pres">
      <dgm:prSet presAssocID="{4E8E64FD-1D56-8F41-A691-F58C723C985D}" presName="composite" presStyleCnt="0">
        <dgm:presLayoutVars>
          <dgm:chMax val="1"/>
          <dgm:dir/>
          <dgm:resizeHandles val="exact"/>
        </dgm:presLayoutVars>
      </dgm:prSet>
      <dgm:spPr/>
    </dgm:pt>
    <dgm:pt modelId="{6C17C9E5-C758-5449-BCA1-B287510A2B6B}" type="pres">
      <dgm:prSet presAssocID="{BAF7E043-E2A7-E046-9C0B-0ABCA3472024}" presName="roof" presStyleLbl="dkBgShp" presStyleIdx="0" presStyleCnt="2"/>
      <dgm:spPr/>
    </dgm:pt>
    <dgm:pt modelId="{69874A5D-6EBD-744E-A02C-8A865BC58CCC}" type="pres">
      <dgm:prSet presAssocID="{BAF7E043-E2A7-E046-9C0B-0ABCA3472024}" presName="pillars" presStyleCnt="0"/>
      <dgm:spPr/>
    </dgm:pt>
    <dgm:pt modelId="{2610818B-4C5A-C34D-8537-A2742793BB7B}" type="pres">
      <dgm:prSet presAssocID="{BAF7E043-E2A7-E046-9C0B-0ABCA3472024}" presName="pillar1" presStyleLbl="node1" presStyleIdx="0" presStyleCnt="4">
        <dgm:presLayoutVars>
          <dgm:bulletEnabled val="1"/>
        </dgm:presLayoutVars>
      </dgm:prSet>
      <dgm:spPr/>
    </dgm:pt>
    <dgm:pt modelId="{F83AFBEE-BBAC-4942-B37C-7C1090AA80D0}" type="pres">
      <dgm:prSet presAssocID="{933F134B-33BB-A14F-AD8F-F6F081B7D2CA}" presName="pillarX" presStyleLbl="node1" presStyleIdx="1" presStyleCnt="4">
        <dgm:presLayoutVars>
          <dgm:bulletEnabled val="1"/>
        </dgm:presLayoutVars>
      </dgm:prSet>
      <dgm:spPr/>
    </dgm:pt>
    <dgm:pt modelId="{03AC89A7-4AD3-C74E-9A9D-45653187745A}" type="pres">
      <dgm:prSet presAssocID="{6EFD56BE-E30B-684A-9067-CD66145AB7D3}" presName="pillarX" presStyleLbl="node1" presStyleIdx="2" presStyleCnt="4">
        <dgm:presLayoutVars>
          <dgm:bulletEnabled val="1"/>
        </dgm:presLayoutVars>
      </dgm:prSet>
      <dgm:spPr/>
    </dgm:pt>
    <dgm:pt modelId="{5183CB6F-A4D9-5E42-A45B-09D5E652BC37}" type="pres">
      <dgm:prSet presAssocID="{F698960A-719D-6B48-94A9-E65226837140}" presName="pillarX" presStyleLbl="node1" presStyleIdx="3" presStyleCnt="4">
        <dgm:presLayoutVars>
          <dgm:bulletEnabled val="1"/>
        </dgm:presLayoutVars>
      </dgm:prSet>
      <dgm:spPr/>
    </dgm:pt>
    <dgm:pt modelId="{05CC6E25-A0A9-3641-A47E-3F0CC790C705}" type="pres">
      <dgm:prSet presAssocID="{BAF7E043-E2A7-E046-9C0B-0ABCA3472024}" presName="base" presStyleLbl="dkBgShp" presStyleIdx="1" presStyleCnt="2"/>
      <dgm:spPr/>
    </dgm:pt>
  </dgm:ptLst>
  <dgm:cxnLst>
    <dgm:cxn modelId="{9282CD03-97A0-6043-964D-CDDFF3A26135}" type="presOf" srcId="{4E8E64FD-1D56-8F41-A691-F58C723C985D}" destId="{779B56B0-9149-724F-8BB9-AA50DF42C5BF}" srcOrd="0" destOrd="0" presId="urn:microsoft.com/office/officeart/2005/8/layout/hList3"/>
    <dgm:cxn modelId="{7EEE9812-1424-4943-A5E9-FEEA77E9A63D}" type="presOf" srcId="{BAF7E043-E2A7-E046-9C0B-0ABCA3472024}" destId="{6C17C9E5-C758-5449-BCA1-B287510A2B6B}" srcOrd="0" destOrd="0" presId="urn:microsoft.com/office/officeart/2005/8/layout/hList3"/>
    <dgm:cxn modelId="{AA9CB726-A0A3-7D40-9514-1D8864B34CB4}" srcId="{BAF7E043-E2A7-E046-9C0B-0ABCA3472024}" destId="{F698960A-719D-6B48-94A9-E65226837140}" srcOrd="3" destOrd="0" parTransId="{06EE9D72-7EB3-854E-9BB4-14858FD2E7C8}" sibTransId="{8DD31795-622B-724D-BD4A-20204EBDD929}"/>
    <dgm:cxn modelId="{EAC5394D-F0D6-DE4A-840A-B90F41EA63F6}" srcId="{BAF7E043-E2A7-E046-9C0B-0ABCA3472024}" destId="{0A973420-B229-844D-8442-D94AE6E0F3E8}" srcOrd="0" destOrd="0" parTransId="{E88A32C5-7985-9440-84C0-66F9DACA32CD}" sibTransId="{225C44F7-6AB1-A946-827F-ADFD209FF136}"/>
    <dgm:cxn modelId="{C705B352-620E-AF49-94E8-B853CCEF00D6}" type="presOf" srcId="{0A973420-B229-844D-8442-D94AE6E0F3E8}" destId="{2610818B-4C5A-C34D-8537-A2742793BB7B}" srcOrd="0" destOrd="0" presId="urn:microsoft.com/office/officeart/2005/8/layout/hList3"/>
    <dgm:cxn modelId="{C61D585B-16D7-C644-BC9F-B0D341923DAC}" type="presOf" srcId="{933F134B-33BB-A14F-AD8F-F6F081B7D2CA}" destId="{F83AFBEE-BBAC-4942-B37C-7C1090AA80D0}" srcOrd="0" destOrd="0" presId="urn:microsoft.com/office/officeart/2005/8/layout/hList3"/>
    <dgm:cxn modelId="{78A0D386-1EDF-3347-9AFE-8855A29AEB5C}" srcId="{BAF7E043-E2A7-E046-9C0B-0ABCA3472024}" destId="{933F134B-33BB-A14F-AD8F-F6F081B7D2CA}" srcOrd="1" destOrd="0" parTransId="{871B2C84-6ED4-E540-857B-07D95AD59ADF}" sibTransId="{D27800E9-7629-F549-B235-75B9E15D1C23}"/>
    <dgm:cxn modelId="{F4C4A99A-B81D-F24A-AA74-5DD7B06745F9}" type="presOf" srcId="{F698960A-719D-6B48-94A9-E65226837140}" destId="{5183CB6F-A4D9-5E42-A45B-09D5E652BC37}" srcOrd="0" destOrd="0" presId="urn:microsoft.com/office/officeart/2005/8/layout/hList3"/>
    <dgm:cxn modelId="{E7AB139D-6A4D-1044-B2EC-B5557E788480}" srcId="{BAF7E043-E2A7-E046-9C0B-0ABCA3472024}" destId="{6EFD56BE-E30B-684A-9067-CD66145AB7D3}" srcOrd="2" destOrd="0" parTransId="{53013B7E-DB4C-9045-ACF2-8999173DAF52}" sibTransId="{BDF7B6D8-66EB-1940-9E49-B3556FB80D7D}"/>
    <dgm:cxn modelId="{BB92F9D9-5F05-4B4D-B6DA-FACFDD58844C}" srcId="{4E8E64FD-1D56-8F41-A691-F58C723C985D}" destId="{BAF7E043-E2A7-E046-9C0B-0ABCA3472024}" srcOrd="0" destOrd="0" parTransId="{5A462CCD-A151-0B44-B30F-0E742AEEADBC}" sibTransId="{546DCA65-0EC3-604A-B54C-A27212BAA57C}"/>
    <dgm:cxn modelId="{F4BF3AF7-C557-BC4C-A26B-1A05B925CDC4}" type="presOf" srcId="{6EFD56BE-E30B-684A-9067-CD66145AB7D3}" destId="{03AC89A7-4AD3-C74E-9A9D-45653187745A}" srcOrd="0" destOrd="0" presId="urn:microsoft.com/office/officeart/2005/8/layout/hList3"/>
    <dgm:cxn modelId="{DB7C958F-05B1-5143-9944-6B03EAA4FFD0}" type="presParOf" srcId="{779B56B0-9149-724F-8BB9-AA50DF42C5BF}" destId="{6C17C9E5-C758-5449-BCA1-B287510A2B6B}" srcOrd="0" destOrd="0" presId="urn:microsoft.com/office/officeart/2005/8/layout/hList3"/>
    <dgm:cxn modelId="{11399183-3B75-0F48-A3D1-0F378CB88991}" type="presParOf" srcId="{779B56B0-9149-724F-8BB9-AA50DF42C5BF}" destId="{69874A5D-6EBD-744E-A02C-8A865BC58CCC}" srcOrd="1" destOrd="0" presId="urn:microsoft.com/office/officeart/2005/8/layout/hList3"/>
    <dgm:cxn modelId="{B1493F25-316D-1B4A-B725-0BFFECE9FE07}" type="presParOf" srcId="{69874A5D-6EBD-744E-A02C-8A865BC58CCC}" destId="{2610818B-4C5A-C34D-8537-A2742793BB7B}" srcOrd="0" destOrd="0" presId="urn:microsoft.com/office/officeart/2005/8/layout/hList3"/>
    <dgm:cxn modelId="{F6093A83-9A23-DB48-ACBB-410018A52701}" type="presParOf" srcId="{69874A5D-6EBD-744E-A02C-8A865BC58CCC}" destId="{F83AFBEE-BBAC-4942-B37C-7C1090AA80D0}" srcOrd="1" destOrd="0" presId="urn:microsoft.com/office/officeart/2005/8/layout/hList3"/>
    <dgm:cxn modelId="{ACCF91A7-E4E6-6340-A2BC-83AF5663D188}" type="presParOf" srcId="{69874A5D-6EBD-744E-A02C-8A865BC58CCC}" destId="{03AC89A7-4AD3-C74E-9A9D-45653187745A}" srcOrd="2" destOrd="0" presId="urn:microsoft.com/office/officeart/2005/8/layout/hList3"/>
    <dgm:cxn modelId="{032380B2-DA5E-AE40-BFD0-497B670C3EED}" type="presParOf" srcId="{69874A5D-6EBD-744E-A02C-8A865BC58CCC}" destId="{5183CB6F-A4D9-5E42-A45B-09D5E652BC37}" srcOrd="3" destOrd="0" presId="urn:microsoft.com/office/officeart/2005/8/layout/hList3"/>
    <dgm:cxn modelId="{2CBF328D-8EFB-504E-8C7B-D3B63ACB597E}" type="presParOf" srcId="{779B56B0-9149-724F-8BB9-AA50DF42C5BF}" destId="{05CC6E25-A0A9-3641-A47E-3F0CC790C70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EE75D-3C7B-FA4C-BF76-2FC86AD2D7C3}">
      <dsp:nvSpPr>
        <dsp:cNvPr id="0" name=""/>
        <dsp:cNvSpPr/>
      </dsp:nvSpPr>
      <dsp:spPr>
        <a:xfrm>
          <a:off x="0" y="169333"/>
          <a:ext cx="2539999" cy="1524000"/>
        </a:xfrm>
        <a:prstGeom prst="rect">
          <a:avLst/>
        </a:prstGeom>
        <a:solidFill>
          <a:srgbClr val="009051"/>
        </a:solidFill>
        <a:ln w="12700" cap="flat" cmpd="sng" algn="ctr">
          <a:solidFill>
            <a:srgbClr val="4E8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about your rights as a carer</a:t>
          </a:r>
        </a:p>
      </dsp:txBody>
      <dsp:txXfrm>
        <a:off x="0" y="169333"/>
        <a:ext cx="2539999" cy="1524000"/>
      </dsp:txXfrm>
    </dsp:sp>
    <dsp:sp modelId="{D5481599-1AC1-224E-BCCC-22D0CD0A3698}">
      <dsp:nvSpPr>
        <dsp:cNvPr id="0" name=""/>
        <dsp:cNvSpPr/>
      </dsp:nvSpPr>
      <dsp:spPr>
        <a:xfrm>
          <a:off x="2794000" y="169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about social security benefits</a:t>
          </a:r>
        </a:p>
      </dsp:txBody>
      <dsp:txXfrm>
        <a:off x="2794000" y="169333"/>
        <a:ext cx="2539999" cy="1524000"/>
      </dsp:txXfrm>
    </dsp:sp>
    <dsp:sp modelId="{D7307C4E-0003-2D43-911D-FFC77F48DE06}">
      <dsp:nvSpPr>
        <dsp:cNvPr id="0" name=""/>
        <dsp:cNvSpPr/>
      </dsp:nvSpPr>
      <dsp:spPr>
        <a:xfrm>
          <a:off x="5587999" y="169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Requesting an adult carer support plan</a:t>
          </a:r>
        </a:p>
      </dsp:txBody>
      <dsp:txXfrm>
        <a:off x="5587999" y="169333"/>
        <a:ext cx="2539999" cy="1524000"/>
      </dsp:txXfrm>
    </dsp:sp>
    <dsp:sp modelId="{394F5997-B87C-4041-98F5-8D0CBD6ED184}">
      <dsp:nvSpPr>
        <dsp:cNvPr id="0" name=""/>
        <dsp:cNvSpPr/>
      </dsp:nvSpPr>
      <dsp:spPr>
        <a:xfrm>
          <a:off x="0" y="1947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Accessing a short break </a:t>
          </a:r>
        </a:p>
      </dsp:txBody>
      <dsp:txXfrm>
        <a:off x="0" y="1947333"/>
        <a:ext cx="2539999" cy="1524000"/>
      </dsp:txXfrm>
    </dsp:sp>
    <dsp:sp modelId="{7B0C6F0C-449B-454F-B2CB-EC0207E71986}">
      <dsp:nvSpPr>
        <dsp:cNvPr id="0" name=""/>
        <dsp:cNvSpPr/>
      </dsp:nvSpPr>
      <dsp:spPr>
        <a:xfrm>
          <a:off x="2794000" y="1947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Emotional support</a:t>
          </a:r>
        </a:p>
      </dsp:txBody>
      <dsp:txXfrm>
        <a:off x="2794000" y="1947333"/>
        <a:ext cx="2539999" cy="1524000"/>
      </dsp:txXfrm>
    </dsp:sp>
    <dsp:sp modelId="{0B0EADB2-AF88-6449-A5F2-0BCE30DACE02}">
      <dsp:nvSpPr>
        <dsp:cNvPr id="0" name=""/>
        <dsp:cNvSpPr/>
      </dsp:nvSpPr>
      <dsp:spPr>
        <a:xfrm>
          <a:off x="5587999" y="1947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about local services</a:t>
          </a:r>
        </a:p>
      </dsp:txBody>
      <dsp:txXfrm>
        <a:off x="5587999" y="1947333"/>
        <a:ext cx="2539999" cy="1524000"/>
      </dsp:txXfrm>
    </dsp:sp>
    <dsp:sp modelId="{87AF3B2A-C66F-C343-AD46-749D89C688B7}">
      <dsp:nvSpPr>
        <dsp:cNvPr id="0" name=""/>
        <dsp:cNvSpPr/>
      </dsp:nvSpPr>
      <dsp:spPr>
        <a:xfrm>
          <a:off x="0" y="3725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Training for carers</a:t>
          </a:r>
        </a:p>
      </dsp:txBody>
      <dsp:txXfrm>
        <a:off x="0" y="3725333"/>
        <a:ext cx="2539999" cy="1524000"/>
      </dsp:txXfrm>
    </dsp:sp>
    <dsp:sp modelId="{B754E3F0-8BE1-8044-AA91-C91BE40271D1}">
      <dsp:nvSpPr>
        <dsp:cNvPr id="0" name=""/>
        <dsp:cNvSpPr/>
      </dsp:nvSpPr>
      <dsp:spPr>
        <a:xfrm>
          <a:off x="2794000" y="3725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about grants and funds</a:t>
          </a:r>
        </a:p>
      </dsp:txBody>
      <dsp:txXfrm>
        <a:off x="2794000" y="3725333"/>
        <a:ext cx="2539999" cy="1524000"/>
      </dsp:txXfrm>
    </dsp:sp>
    <dsp:sp modelId="{3AE85123-8495-CF46-863C-4AABA6A41B73}">
      <dsp:nvSpPr>
        <dsp:cNvPr id="0" name=""/>
        <dsp:cNvSpPr/>
      </dsp:nvSpPr>
      <dsp:spPr>
        <a:xfrm>
          <a:off x="5587999" y="3725333"/>
          <a:ext cx="2539999" cy="1524000"/>
        </a:xfrm>
        <a:prstGeom prst="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Informing local carer policy</a:t>
          </a:r>
        </a:p>
      </dsp:txBody>
      <dsp:txXfrm>
        <a:off x="5587999" y="3725333"/>
        <a:ext cx="2539999" cy="1524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B678-775B-494B-B50E-F5B2456E8C26}">
      <dsp:nvSpPr>
        <dsp:cNvPr id="0" name=""/>
        <dsp:cNvSpPr/>
      </dsp:nvSpPr>
      <dsp:spPr>
        <a:xfrm>
          <a:off x="0" y="0"/>
          <a:ext cx="7580243" cy="1904337"/>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0070C0"/>
              </a:solidFill>
              <a:latin typeface="Arial" panose="020B0604020202020204" pitchFamily="34" charset="0"/>
              <a:cs typeface="Arial" panose="020B0604020202020204" pitchFamily="34" charset="0"/>
            </a:rPr>
            <a:t>Article 2 gives you the right to have your life protected.</a:t>
          </a:r>
          <a:endParaRPr lang="en-US" sz="3200" kern="1200" dirty="0">
            <a:solidFill>
              <a:srgbClr val="0070C0"/>
            </a:solidFill>
          </a:endParaRPr>
        </a:p>
      </dsp:txBody>
      <dsp:txXfrm>
        <a:off x="0" y="0"/>
        <a:ext cx="7580243" cy="1904337"/>
      </dsp:txXfrm>
    </dsp:sp>
    <dsp:sp modelId="{A6B90C12-94C6-B340-B4B5-8912A5E25406}">
      <dsp:nvSpPr>
        <dsp:cNvPr id="0" name=""/>
        <dsp:cNvSpPr/>
      </dsp:nvSpPr>
      <dsp:spPr>
        <a:xfrm>
          <a:off x="0" y="1904337"/>
          <a:ext cx="1895060" cy="399910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Public authorities must not take away your life</a:t>
          </a:r>
        </a:p>
        <a:p>
          <a:pPr marL="0" lvl="0" indent="0" algn="l" defTabSz="10668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(apart from in very limited circumstances)</a:t>
          </a:r>
          <a:endParaRPr lang="en-US" sz="2000" kern="1200" dirty="0"/>
        </a:p>
      </dsp:txBody>
      <dsp:txXfrm>
        <a:off x="0" y="1904337"/>
        <a:ext cx="1895060" cy="3999107"/>
      </dsp:txXfrm>
    </dsp:sp>
    <dsp:sp modelId="{CBA47344-9420-1E48-8E8D-C03AFDCD36DC}">
      <dsp:nvSpPr>
        <dsp:cNvPr id="0" name=""/>
        <dsp:cNvSpPr/>
      </dsp:nvSpPr>
      <dsp:spPr>
        <a:xfrm>
          <a:off x="1895060" y="1904337"/>
          <a:ext cx="1895060" cy="3999107"/>
        </a:xfrm>
        <a:prstGeom prst="rect">
          <a:avLst/>
        </a:prstGeom>
        <a:solidFill>
          <a:srgbClr val="275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Public authorities must take reasonable steps to protect your life.</a:t>
          </a:r>
        </a:p>
        <a:p>
          <a:pPr marL="0" lvl="0" indent="0" algn="l" defTabSz="10668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(where they know it may be in danger)  </a:t>
          </a:r>
          <a:endParaRPr lang="en-US" sz="2000" kern="1200" dirty="0"/>
        </a:p>
      </dsp:txBody>
      <dsp:txXfrm>
        <a:off x="1895060" y="1904337"/>
        <a:ext cx="1895060" cy="3999107"/>
      </dsp:txXfrm>
    </dsp:sp>
    <dsp:sp modelId="{3142D25A-D9DA-7A41-9CC6-A2931EE0E5EB}">
      <dsp:nvSpPr>
        <dsp:cNvPr id="0" name=""/>
        <dsp:cNvSpPr/>
      </dsp:nvSpPr>
      <dsp:spPr>
        <a:xfrm>
          <a:off x="3790121" y="1904337"/>
          <a:ext cx="1895060" cy="399910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right to life is an absolute right and the state has a strong duty to protect it. </a:t>
          </a:r>
          <a:endParaRPr lang="en-US" sz="2400" kern="1200" dirty="0">
            <a:latin typeface="Arial" panose="020B0604020202020204" pitchFamily="34" charset="0"/>
            <a:cs typeface="Arial" panose="020B0604020202020204" pitchFamily="34" charset="0"/>
          </a:endParaRPr>
        </a:p>
      </dsp:txBody>
      <dsp:txXfrm>
        <a:off x="3790121" y="1904337"/>
        <a:ext cx="1895060" cy="3999107"/>
      </dsp:txXfrm>
    </dsp:sp>
    <dsp:sp modelId="{404477CD-5A8E-5846-97C9-8D36923CF83C}">
      <dsp:nvSpPr>
        <dsp:cNvPr id="0" name=""/>
        <dsp:cNvSpPr/>
      </dsp:nvSpPr>
      <dsp:spPr>
        <a:xfrm>
          <a:off x="5685182" y="1904337"/>
          <a:ext cx="1895060" cy="3999107"/>
        </a:xfrm>
        <a:prstGeom prst="rect">
          <a:avLst/>
        </a:prstGeom>
        <a:solidFill>
          <a:srgbClr val="275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Not being able to access essential medical treatment because of inadequate support services may in extreme circumstances affect your right to life. </a:t>
          </a:r>
          <a:endParaRPr lang="en-US" sz="2000" kern="1200" dirty="0">
            <a:latin typeface="Arial" panose="020B0604020202020204" pitchFamily="34" charset="0"/>
            <a:cs typeface="Arial" panose="020B0604020202020204" pitchFamily="34" charset="0"/>
          </a:endParaRPr>
        </a:p>
      </dsp:txBody>
      <dsp:txXfrm>
        <a:off x="5685182" y="1904337"/>
        <a:ext cx="1895060" cy="3999107"/>
      </dsp:txXfrm>
    </dsp:sp>
    <dsp:sp modelId="{5DE4E38A-1557-114F-B132-544E7CA48306}">
      <dsp:nvSpPr>
        <dsp:cNvPr id="0" name=""/>
        <dsp:cNvSpPr/>
      </dsp:nvSpPr>
      <dsp:spPr>
        <a:xfrm>
          <a:off x="0" y="5903444"/>
          <a:ext cx="7580243" cy="4443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A8D20-8849-344B-9FEE-4BC388E5BDE6}">
      <dsp:nvSpPr>
        <dsp:cNvPr id="0" name=""/>
        <dsp:cNvSpPr/>
      </dsp:nvSpPr>
      <dsp:spPr>
        <a:xfrm>
          <a:off x="0" y="0"/>
          <a:ext cx="8534400" cy="1848677"/>
        </a:xfrm>
        <a:prstGeom prst="rect">
          <a:avLst/>
        </a:prstGeom>
        <a:solidFill>
          <a:schemeClr val="accent5">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GB" sz="5300" kern="1200" dirty="0">
              <a:latin typeface="Arial" panose="020B0604020202020204" pitchFamily="34" charset="0"/>
              <a:cs typeface="Arial" panose="020B0604020202020204" pitchFamily="34" charset="0"/>
            </a:rPr>
            <a:t>There is currently no </a:t>
          </a:r>
          <a:r>
            <a:rPr lang="en-GB" sz="5300" b="1" kern="1200" dirty="0">
              <a:latin typeface="Arial" panose="020B0604020202020204" pitchFamily="34" charset="0"/>
              <a:cs typeface="Arial" panose="020B0604020202020204" pitchFamily="34" charset="0"/>
            </a:rPr>
            <a:t>‘Right to Respite’</a:t>
          </a:r>
          <a:endParaRPr lang="en-US" sz="5300" kern="1200" dirty="0"/>
        </a:p>
      </dsp:txBody>
      <dsp:txXfrm>
        <a:off x="0" y="0"/>
        <a:ext cx="8534400" cy="1848677"/>
      </dsp:txXfrm>
    </dsp:sp>
    <dsp:sp modelId="{CFAC66F2-BFEA-F34E-8760-E275F228F5EE}">
      <dsp:nvSpPr>
        <dsp:cNvPr id="0" name=""/>
        <dsp:cNvSpPr/>
      </dsp:nvSpPr>
      <dsp:spPr>
        <a:xfrm>
          <a:off x="0" y="1848677"/>
          <a:ext cx="4267199" cy="38822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However, under </a:t>
          </a:r>
          <a:r>
            <a:rPr lang="en-GB" sz="2800" b="1" kern="1200" dirty="0">
              <a:latin typeface="Arial" panose="020B0604020202020204" pitchFamily="34" charset="0"/>
              <a:cs typeface="Arial" panose="020B0604020202020204" pitchFamily="34" charset="0"/>
            </a:rPr>
            <a:t>section 25 of the Carers (Scotland) Act</a:t>
          </a:r>
          <a:r>
            <a:rPr lang="en-GB" sz="2800" kern="1200" dirty="0">
              <a:latin typeface="Arial" panose="020B0604020202020204" pitchFamily="34" charset="0"/>
              <a:cs typeface="Arial" panose="020B0604020202020204" pitchFamily="34" charset="0"/>
            </a:rPr>
            <a:t>, the local authority needs to consider whether support to a carer should include a break from caring.</a:t>
          </a:r>
          <a:endParaRPr lang="en-US" sz="2800" kern="1200" dirty="0"/>
        </a:p>
      </dsp:txBody>
      <dsp:txXfrm>
        <a:off x="0" y="1848677"/>
        <a:ext cx="4267199" cy="3882222"/>
      </dsp:txXfrm>
    </dsp:sp>
    <dsp:sp modelId="{7582A397-9F27-B844-8AE7-A070ACCF12EB}">
      <dsp:nvSpPr>
        <dsp:cNvPr id="0" name=""/>
        <dsp:cNvSpPr/>
      </dsp:nvSpPr>
      <dsp:spPr>
        <a:xfrm>
          <a:off x="4267200" y="1848677"/>
          <a:ext cx="4267199" cy="38822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A break from caring should be considered even if the carer does not meet the ‘eligibility threshold’</a:t>
          </a:r>
          <a:endParaRPr lang="en-US" sz="3200" kern="1200" dirty="0"/>
        </a:p>
      </dsp:txBody>
      <dsp:txXfrm>
        <a:off x="4267200" y="1848677"/>
        <a:ext cx="4267199" cy="3882222"/>
      </dsp:txXfrm>
    </dsp:sp>
    <dsp:sp modelId="{8F1CBAED-AD7C-CA4B-9EB7-510428C86FB6}">
      <dsp:nvSpPr>
        <dsp:cNvPr id="0" name=""/>
        <dsp:cNvSpPr/>
      </dsp:nvSpPr>
      <dsp:spPr>
        <a:xfrm>
          <a:off x="0" y="5730899"/>
          <a:ext cx="8534400" cy="431358"/>
        </a:xfrm>
        <a:prstGeom prst="rect">
          <a:avLst/>
        </a:prstGeom>
        <a:solidFill>
          <a:schemeClr val="accent5">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2D327-309E-CA45-ABE6-028495AAE65F}">
      <dsp:nvSpPr>
        <dsp:cNvPr id="0" name=""/>
        <dsp:cNvSpPr/>
      </dsp:nvSpPr>
      <dsp:spPr>
        <a:xfrm rot="5400000">
          <a:off x="5121805" y="-1929688"/>
          <a:ext cx="1224997" cy="5396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If worked for same employer for 26 weeks </a:t>
          </a:r>
          <a:endParaRPr lang="en-US" sz="2200" kern="1200" dirty="0"/>
        </a:p>
        <a:p>
          <a:pPr marL="228600" lvl="1" indent="-228600" algn="l" defTabSz="977900">
            <a:lnSpc>
              <a:spcPct val="90000"/>
            </a:lnSpc>
            <a:spcBef>
              <a:spcPct val="0"/>
            </a:spcBef>
            <a:spcAft>
              <a:spcPct val="15000"/>
            </a:spcAft>
            <a:buChar char="•"/>
          </a:pPr>
          <a:r>
            <a:rPr lang="en-US" sz="2200" kern="1200" dirty="0"/>
            <a:t>If haven’t already made a flexible working request within the last 12 months.</a:t>
          </a:r>
        </a:p>
      </dsp:txBody>
      <dsp:txXfrm rot="-5400000">
        <a:off x="3035808" y="216108"/>
        <a:ext cx="5337193" cy="1105399"/>
      </dsp:txXfrm>
    </dsp:sp>
    <dsp:sp modelId="{55E7E697-CF22-9348-A7CC-2E7C2EB16B50}">
      <dsp:nvSpPr>
        <dsp:cNvPr id="0" name=""/>
        <dsp:cNvSpPr/>
      </dsp:nvSpPr>
      <dsp:spPr>
        <a:xfrm>
          <a:off x="13276" y="35125"/>
          <a:ext cx="3035808" cy="153124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Right to request flexible working	</a:t>
          </a:r>
        </a:p>
      </dsp:txBody>
      <dsp:txXfrm>
        <a:off x="88025" y="109874"/>
        <a:ext cx="2886310" cy="1381749"/>
      </dsp:txXfrm>
    </dsp:sp>
    <dsp:sp modelId="{6CEAC3A0-C003-4442-96D9-8474F3E1DD6B}">
      <dsp:nvSpPr>
        <dsp:cNvPr id="0" name=""/>
        <dsp:cNvSpPr/>
      </dsp:nvSpPr>
      <dsp:spPr>
        <a:xfrm rot="5400000">
          <a:off x="5027461" y="-321879"/>
          <a:ext cx="1413684" cy="5396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If worked for same employer for 12 months and you’re responsible for a child under 18.</a:t>
          </a:r>
        </a:p>
        <a:p>
          <a:pPr marL="228600" lvl="1" indent="-228600" algn="l" defTabSz="977900">
            <a:lnSpc>
              <a:spcPct val="90000"/>
            </a:lnSpc>
            <a:spcBef>
              <a:spcPct val="0"/>
            </a:spcBef>
            <a:spcAft>
              <a:spcPct val="15000"/>
            </a:spcAft>
            <a:buChar char="•"/>
          </a:pPr>
          <a:r>
            <a:rPr lang="en-US" sz="2200" kern="1200" dirty="0"/>
            <a:t>Its unpaid unless employer gives paid time off as contractual right.</a:t>
          </a:r>
        </a:p>
      </dsp:txBody>
      <dsp:txXfrm rot="-5400000">
        <a:off x="3035807" y="1738785"/>
        <a:ext cx="5327982" cy="1275664"/>
      </dsp:txXfrm>
    </dsp:sp>
    <dsp:sp modelId="{0FFA355D-7877-D54B-8577-EABCCF103152}">
      <dsp:nvSpPr>
        <dsp:cNvPr id="0" name=""/>
        <dsp:cNvSpPr/>
      </dsp:nvSpPr>
      <dsp:spPr>
        <a:xfrm>
          <a:off x="0" y="1610993"/>
          <a:ext cx="3035808" cy="153124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Right to 18 weeks parental leave</a:t>
          </a:r>
        </a:p>
      </dsp:txBody>
      <dsp:txXfrm>
        <a:off x="74749" y="1685742"/>
        <a:ext cx="2886310" cy="1381749"/>
      </dsp:txXfrm>
    </dsp:sp>
    <dsp:sp modelId="{4629391B-5782-D04A-8387-6C1B8AC49775}">
      <dsp:nvSpPr>
        <dsp:cNvPr id="0" name=""/>
        <dsp:cNvSpPr/>
      </dsp:nvSpPr>
      <dsp:spPr>
        <a:xfrm rot="5400000">
          <a:off x="5121805" y="1285930"/>
          <a:ext cx="1224997" cy="5396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If you have to deal with emergencies involving a dependent. </a:t>
          </a:r>
        </a:p>
      </dsp:txBody>
      <dsp:txXfrm rot="-5400000">
        <a:off x="3035808" y="3431727"/>
        <a:ext cx="5337193" cy="1105399"/>
      </dsp:txXfrm>
    </dsp:sp>
    <dsp:sp modelId="{8B24ECD0-54F5-E246-97D0-BFBDE9D4991D}">
      <dsp:nvSpPr>
        <dsp:cNvPr id="0" name=""/>
        <dsp:cNvSpPr/>
      </dsp:nvSpPr>
      <dsp:spPr>
        <a:xfrm>
          <a:off x="0" y="3218802"/>
          <a:ext cx="3035808" cy="153124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Right to take ‘reasonable’ time off for emergencies</a:t>
          </a:r>
        </a:p>
        <a:p>
          <a:pPr marL="0" lvl="0" indent="0" algn="ctr" defTabSz="1066800">
            <a:lnSpc>
              <a:spcPct val="90000"/>
            </a:lnSpc>
            <a:spcBef>
              <a:spcPct val="0"/>
            </a:spcBef>
            <a:spcAft>
              <a:spcPct val="35000"/>
            </a:spcAft>
            <a:buNone/>
          </a:pPr>
          <a:endParaRPr lang="en-US" sz="2100" kern="1200" dirty="0"/>
        </a:p>
      </dsp:txBody>
      <dsp:txXfrm>
        <a:off x="74749" y="3293551"/>
        <a:ext cx="2886310" cy="1381749"/>
      </dsp:txXfrm>
    </dsp:sp>
    <dsp:sp modelId="{9E59F252-0EFA-DB47-B8EB-5768CD930113}">
      <dsp:nvSpPr>
        <dsp:cNvPr id="0" name=""/>
        <dsp:cNvSpPr/>
      </dsp:nvSpPr>
      <dsp:spPr>
        <a:xfrm rot="5400000">
          <a:off x="5121805" y="2893739"/>
          <a:ext cx="1224997" cy="5396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Proposals for 5 days unpaid carer leave under consideration by UK Government.</a:t>
          </a:r>
        </a:p>
      </dsp:txBody>
      <dsp:txXfrm rot="-5400000">
        <a:off x="3035808" y="5039536"/>
        <a:ext cx="5337193" cy="1105399"/>
      </dsp:txXfrm>
    </dsp:sp>
    <dsp:sp modelId="{0DAF9A88-8A24-D341-AF34-0939F71A1AC3}">
      <dsp:nvSpPr>
        <dsp:cNvPr id="0" name=""/>
        <dsp:cNvSpPr/>
      </dsp:nvSpPr>
      <dsp:spPr>
        <a:xfrm>
          <a:off x="0" y="4826612"/>
          <a:ext cx="3035808" cy="15312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Right to Carer Leave</a:t>
          </a:r>
        </a:p>
      </dsp:txBody>
      <dsp:txXfrm>
        <a:off x="74749" y="4901361"/>
        <a:ext cx="2886310" cy="1381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C96B-0502-2D4E-9680-604F33843B1B}">
      <dsp:nvSpPr>
        <dsp:cNvPr id="0" name=""/>
        <dsp:cNvSpPr/>
      </dsp:nvSpPr>
      <dsp:spPr>
        <a:xfrm>
          <a:off x="0" y="124478"/>
          <a:ext cx="2432326" cy="1459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Age</a:t>
          </a:r>
        </a:p>
      </dsp:txBody>
      <dsp:txXfrm>
        <a:off x="0" y="124478"/>
        <a:ext cx="2432326" cy="1459395"/>
      </dsp:txXfrm>
    </dsp:sp>
    <dsp:sp modelId="{02C6471C-0427-E04D-AD06-32544CC9608F}">
      <dsp:nvSpPr>
        <dsp:cNvPr id="0" name=""/>
        <dsp:cNvSpPr/>
      </dsp:nvSpPr>
      <dsp:spPr>
        <a:xfrm>
          <a:off x="2675558" y="124478"/>
          <a:ext cx="2432326" cy="1459395"/>
        </a:xfrm>
        <a:prstGeom prst="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Disability</a:t>
          </a:r>
        </a:p>
      </dsp:txBody>
      <dsp:txXfrm>
        <a:off x="2675558" y="124478"/>
        <a:ext cx="2432326" cy="1459395"/>
      </dsp:txXfrm>
    </dsp:sp>
    <dsp:sp modelId="{CFF29B07-92D6-7A42-A703-8FAA9AFBC0D7}">
      <dsp:nvSpPr>
        <dsp:cNvPr id="0" name=""/>
        <dsp:cNvSpPr/>
      </dsp:nvSpPr>
      <dsp:spPr>
        <a:xfrm>
          <a:off x="5351117" y="124478"/>
          <a:ext cx="2432326" cy="1459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Gender reassignment	</a:t>
          </a:r>
          <a:endParaRPr lang="en-US" sz="2900" kern="1200" dirty="0"/>
        </a:p>
      </dsp:txBody>
      <dsp:txXfrm>
        <a:off x="5351117" y="124478"/>
        <a:ext cx="2432326" cy="1459395"/>
      </dsp:txXfrm>
    </dsp:sp>
    <dsp:sp modelId="{57BAC73A-08E4-9D4B-8C2A-94C0C1FF6BB4}">
      <dsp:nvSpPr>
        <dsp:cNvPr id="0" name=""/>
        <dsp:cNvSpPr/>
      </dsp:nvSpPr>
      <dsp:spPr>
        <a:xfrm>
          <a:off x="0" y="1827107"/>
          <a:ext cx="2432326" cy="1459395"/>
        </a:xfrm>
        <a:prstGeom prst="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Pregnancy and maternity </a:t>
          </a:r>
        </a:p>
      </dsp:txBody>
      <dsp:txXfrm>
        <a:off x="0" y="1827107"/>
        <a:ext cx="2432326" cy="1459395"/>
      </dsp:txXfrm>
    </dsp:sp>
    <dsp:sp modelId="{4F1E4918-AB79-5E41-AE66-B33CE18C7CBC}">
      <dsp:nvSpPr>
        <dsp:cNvPr id="0" name=""/>
        <dsp:cNvSpPr/>
      </dsp:nvSpPr>
      <dsp:spPr>
        <a:xfrm>
          <a:off x="2675558" y="1827107"/>
          <a:ext cx="2432326" cy="1459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Marriage and civil partnership </a:t>
          </a:r>
        </a:p>
      </dsp:txBody>
      <dsp:txXfrm>
        <a:off x="2675558" y="1827107"/>
        <a:ext cx="2432326" cy="1459395"/>
      </dsp:txXfrm>
    </dsp:sp>
    <dsp:sp modelId="{DB7BAD66-F148-A748-9A44-29F0BE7EEC75}">
      <dsp:nvSpPr>
        <dsp:cNvPr id="0" name=""/>
        <dsp:cNvSpPr/>
      </dsp:nvSpPr>
      <dsp:spPr>
        <a:xfrm>
          <a:off x="5351117" y="1827107"/>
          <a:ext cx="2432326" cy="1459395"/>
        </a:xfrm>
        <a:prstGeom prst="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Race</a:t>
          </a:r>
        </a:p>
      </dsp:txBody>
      <dsp:txXfrm>
        <a:off x="5351117" y="1827107"/>
        <a:ext cx="2432326" cy="1459395"/>
      </dsp:txXfrm>
    </dsp:sp>
    <dsp:sp modelId="{ECED2B8F-A25D-BA4D-BE74-8D778DEEA330}">
      <dsp:nvSpPr>
        <dsp:cNvPr id="0" name=""/>
        <dsp:cNvSpPr/>
      </dsp:nvSpPr>
      <dsp:spPr>
        <a:xfrm>
          <a:off x="0" y="3529735"/>
          <a:ext cx="2432326" cy="1459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Religion or belief</a:t>
          </a:r>
        </a:p>
      </dsp:txBody>
      <dsp:txXfrm>
        <a:off x="0" y="3529735"/>
        <a:ext cx="2432326" cy="1459395"/>
      </dsp:txXfrm>
    </dsp:sp>
    <dsp:sp modelId="{FB2DEB95-7EAC-D840-BFB2-C97285C4DE78}">
      <dsp:nvSpPr>
        <dsp:cNvPr id="0" name=""/>
        <dsp:cNvSpPr/>
      </dsp:nvSpPr>
      <dsp:spPr>
        <a:xfrm>
          <a:off x="2675558" y="3529735"/>
          <a:ext cx="2432326" cy="1459395"/>
        </a:xfrm>
        <a:prstGeom prst="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Sex</a:t>
          </a:r>
          <a:endParaRPr lang="en-US" sz="2900" kern="1200" dirty="0"/>
        </a:p>
      </dsp:txBody>
      <dsp:txXfrm>
        <a:off x="2675558" y="3529735"/>
        <a:ext cx="2432326" cy="1459395"/>
      </dsp:txXfrm>
    </dsp:sp>
    <dsp:sp modelId="{9C30991C-45C9-8D49-8C7A-F1FA9627E36F}">
      <dsp:nvSpPr>
        <dsp:cNvPr id="0" name=""/>
        <dsp:cNvSpPr/>
      </dsp:nvSpPr>
      <dsp:spPr>
        <a:xfrm>
          <a:off x="5351117" y="3529735"/>
          <a:ext cx="2432326" cy="1459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Sexual Orientation</a:t>
          </a:r>
        </a:p>
      </dsp:txBody>
      <dsp:txXfrm>
        <a:off x="5351117" y="3529735"/>
        <a:ext cx="2432326" cy="1459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8ABFE-0E5B-5E44-A94F-B2C26AC0B7C3}">
      <dsp:nvSpPr>
        <dsp:cNvPr id="0" name=""/>
        <dsp:cNvSpPr/>
      </dsp:nvSpPr>
      <dsp:spPr>
        <a:xfrm>
          <a:off x="2492" y="758617"/>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life</a:t>
          </a:r>
        </a:p>
        <a:p>
          <a:pPr marL="0" lvl="0" indent="0" algn="ctr" defTabSz="622300">
            <a:lnSpc>
              <a:spcPct val="90000"/>
            </a:lnSpc>
            <a:spcBef>
              <a:spcPct val="0"/>
            </a:spcBef>
            <a:spcAft>
              <a:spcPct val="35000"/>
            </a:spcAft>
            <a:buNone/>
          </a:pPr>
          <a:r>
            <a:rPr lang="en-US" sz="1400" kern="1200" dirty="0"/>
            <a:t>(Article 2)</a:t>
          </a:r>
        </a:p>
      </dsp:txBody>
      <dsp:txXfrm>
        <a:off x="2492" y="758617"/>
        <a:ext cx="1977420" cy="1186452"/>
      </dsp:txXfrm>
    </dsp:sp>
    <dsp:sp modelId="{99381213-22C5-8641-903C-FC4CBD0B950F}">
      <dsp:nvSpPr>
        <dsp:cNvPr id="0" name=""/>
        <dsp:cNvSpPr/>
      </dsp:nvSpPr>
      <dsp:spPr>
        <a:xfrm>
          <a:off x="2177655" y="758617"/>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not to be tortured in an inhuman or degrading way</a:t>
          </a:r>
        </a:p>
        <a:p>
          <a:pPr marL="0" lvl="0" indent="0" algn="ctr" defTabSz="622300">
            <a:lnSpc>
              <a:spcPct val="90000"/>
            </a:lnSpc>
            <a:spcBef>
              <a:spcPct val="0"/>
            </a:spcBef>
            <a:spcAft>
              <a:spcPct val="35000"/>
            </a:spcAft>
            <a:buNone/>
          </a:pPr>
          <a:r>
            <a:rPr lang="en-US" sz="1400" kern="1200" dirty="0"/>
            <a:t>(Article 3)</a:t>
          </a:r>
        </a:p>
      </dsp:txBody>
      <dsp:txXfrm>
        <a:off x="2177655" y="758617"/>
        <a:ext cx="1977420" cy="1186452"/>
      </dsp:txXfrm>
    </dsp:sp>
    <dsp:sp modelId="{B7AA4775-4CFB-4749-946A-FCDFFB1241A6}">
      <dsp:nvSpPr>
        <dsp:cNvPr id="0" name=""/>
        <dsp:cNvSpPr/>
      </dsp:nvSpPr>
      <dsp:spPr>
        <a:xfrm>
          <a:off x="4352818" y="758617"/>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be free from slavery or forced </a:t>
          </a:r>
          <a:r>
            <a:rPr lang="en-US" sz="1400" kern="1200" dirty="0" err="1"/>
            <a:t>labour</a:t>
          </a:r>
          <a:endParaRPr lang="en-US" sz="1400" kern="1200" dirty="0"/>
        </a:p>
        <a:p>
          <a:pPr marL="0" lvl="0" indent="0" algn="ctr" defTabSz="622300">
            <a:lnSpc>
              <a:spcPct val="90000"/>
            </a:lnSpc>
            <a:spcBef>
              <a:spcPct val="0"/>
            </a:spcBef>
            <a:spcAft>
              <a:spcPct val="35000"/>
            </a:spcAft>
            <a:buNone/>
          </a:pPr>
          <a:r>
            <a:rPr lang="en-US" sz="1400" kern="1200" dirty="0"/>
            <a:t>(Article 4)</a:t>
          </a:r>
        </a:p>
      </dsp:txBody>
      <dsp:txXfrm>
        <a:off x="4352818" y="758617"/>
        <a:ext cx="1977420" cy="1186452"/>
      </dsp:txXfrm>
    </dsp:sp>
    <dsp:sp modelId="{190B64EB-5AF4-BA48-B08B-1204A7144A54}">
      <dsp:nvSpPr>
        <dsp:cNvPr id="0" name=""/>
        <dsp:cNvSpPr/>
      </dsp:nvSpPr>
      <dsp:spPr>
        <a:xfrm>
          <a:off x="6527980" y="758617"/>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liberty</a:t>
          </a:r>
        </a:p>
        <a:p>
          <a:pPr marL="0" lvl="0" indent="0" algn="ctr" defTabSz="622300">
            <a:lnSpc>
              <a:spcPct val="90000"/>
            </a:lnSpc>
            <a:spcBef>
              <a:spcPct val="0"/>
            </a:spcBef>
            <a:spcAft>
              <a:spcPct val="35000"/>
            </a:spcAft>
            <a:buNone/>
          </a:pPr>
          <a:r>
            <a:rPr lang="en-US" sz="1400" kern="1200" dirty="0"/>
            <a:t>(Article5)</a:t>
          </a:r>
        </a:p>
      </dsp:txBody>
      <dsp:txXfrm>
        <a:off x="6527980" y="758617"/>
        <a:ext cx="1977420" cy="1186452"/>
      </dsp:txXfrm>
    </dsp:sp>
    <dsp:sp modelId="{C4FE793F-A2D8-D445-82C3-FD6BEF069FF1}">
      <dsp:nvSpPr>
        <dsp:cNvPr id="0" name=""/>
        <dsp:cNvSpPr/>
      </dsp:nvSpPr>
      <dsp:spPr>
        <a:xfrm>
          <a:off x="2492" y="2142812"/>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a fair trial</a:t>
          </a:r>
        </a:p>
        <a:p>
          <a:pPr marL="0" lvl="0" indent="0" algn="ctr" defTabSz="622300">
            <a:lnSpc>
              <a:spcPct val="90000"/>
            </a:lnSpc>
            <a:spcBef>
              <a:spcPct val="0"/>
            </a:spcBef>
            <a:spcAft>
              <a:spcPct val="35000"/>
            </a:spcAft>
            <a:buNone/>
          </a:pPr>
          <a:r>
            <a:rPr lang="en-US" sz="1400" kern="1200" dirty="0"/>
            <a:t>(Article 6)</a:t>
          </a:r>
        </a:p>
      </dsp:txBody>
      <dsp:txXfrm>
        <a:off x="2492" y="2142812"/>
        <a:ext cx="1977420" cy="1186452"/>
      </dsp:txXfrm>
    </dsp:sp>
    <dsp:sp modelId="{509AB2A1-E82C-F746-A7E9-A13A826AEB12}">
      <dsp:nvSpPr>
        <dsp:cNvPr id="0" name=""/>
        <dsp:cNvSpPr/>
      </dsp:nvSpPr>
      <dsp:spPr>
        <a:xfrm>
          <a:off x="2177655" y="2142812"/>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not to be punished for something which wasn’t against the law when you did it</a:t>
          </a:r>
        </a:p>
        <a:p>
          <a:pPr marL="0" lvl="0" indent="0" algn="ctr" defTabSz="622300">
            <a:lnSpc>
              <a:spcPct val="90000"/>
            </a:lnSpc>
            <a:spcBef>
              <a:spcPct val="0"/>
            </a:spcBef>
            <a:spcAft>
              <a:spcPct val="35000"/>
            </a:spcAft>
            <a:buNone/>
          </a:pPr>
          <a:r>
            <a:rPr lang="en-US" sz="1400" kern="1200" dirty="0"/>
            <a:t>(Article 7)</a:t>
          </a:r>
        </a:p>
      </dsp:txBody>
      <dsp:txXfrm>
        <a:off x="2177655" y="2142812"/>
        <a:ext cx="1977420" cy="1186452"/>
      </dsp:txXfrm>
    </dsp:sp>
    <dsp:sp modelId="{B554E99D-9F77-9E47-BBC1-8B5CCE2CDE34}">
      <dsp:nvSpPr>
        <dsp:cNvPr id="0" name=""/>
        <dsp:cNvSpPr/>
      </dsp:nvSpPr>
      <dsp:spPr>
        <a:xfrm>
          <a:off x="4352818" y="2142812"/>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respect for private and family life, home and correspondence</a:t>
          </a:r>
        </a:p>
        <a:p>
          <a:pPr marL="0" lvl="0" indent="0" algn="ctr" defTabSz="622300">
            <a:lnSpc>
              <a:spcPct val="90000"/>
            </a:lnSpc>
            <a:spcBef>
              <a:spcPct val="0"/>
            </a:spcBef>
            <a:spcAft>
              <a:spcPct val="35000"/>
            </a:spcAft>
            <a:buNone/>
          </a:pPr>
          <a:r>
            <a:rPr lang="en-US" sz="1400" kern="1200" dirty="0"/>
            <a:t>(Article 8)</a:t>
          </a:r>
        </a:p>
      </dsp:txBody>
      <dsp:txXfrm>
        <a:off x="4352818" y="2142812"/>
        <a:ext cx="1977420" cy="1186452"/>
      </dsp:txXfrm>
    </dsp:sp>
    <dsp:sp modelId="{82A0D75A-D040-D541-AF79-6B294EEDFF51}">
      <dsp:nvSpPr>
        <dsp:cNvPr id="0" name=""/>
        <dsp:cNvSpPr/>
      </dsp:nvSpPr>
      <dsp:spPr>
        <a:xfrm>
          <a:off x="6527980" y="2142812"/>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freedom of thought, conscience and religion</a:t>
          </a:r>
        </a:p>
        <a:p>
          <a:pPr marL="0" lvl="0" indent="0" algn="ctr" defTabSz="622300">
            <a:lnSpc>
              <a:spcPct val="90000"/>
            </a:lnSpc>
            <a:spcBef>
              <a:spcPct val="0"/>
            </a:spcBef>
            <a:spcAft>
              <a:spcPct val="35000"/>
            </a:spcAft>
            <a:buNone/>
          </a:pPr>
          <a:r>
            <a:rPr lang="en-US" sz="1400" kern="1200" dirty="0"/>
            <a:t>(Article 9)</a:t>
          </a:r>
        </a:p>
      </dsp:txBody>
      <dsp:txXfrm>
        <a:off x="6527980" y="2142812"/>
        <a:ext cx="1977420" cy="1186452"/>
      </dsp:txXfrm>
    </dsp:sp>
    <dsp:sp modelId="{FDB7F7CC-74B6-7247-87D8-EEE8D51DB65D}">
      <dsp:nvSpPr>
        <dsp:cNvPr id="0" name=""/>
        <dsp:cNvSpPr/>
      </dsp:nvSpPr>
      <dsp:spPr>
        <a:xfrm>
          <a:off x="2492" y="3527006"/>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freedom of expression</a:t>
          </a:r>
        </a:p>
        <a:p>
          <a:pPr marL="0" lvl="0" indent="0" algn="ctr" defTabSz="622300">
            <a:lnSpc>
              <a:spcPct val="90000"/>
            </a:lnSpc>
            <a:spcBef>
              <a:spcPct val="0"/>
            </a:spcBef>
            <a:spcAft>
              <a:spcPct val="35000"/>
            </a:spcAft>
            <a:buNone/>
          </a:pPr>
          <a:r>
            <a:rPr lang="en-US" sz="1400" kern="1200" dirty="0"/>
            <a:t>(Article 10)</a:t>
          </a:r>
        </a:p>
      </dsp:txBody>
      <dsp:txXfrm>
        <a:off x="2492" y="3527006"/>
        <a:ext cx="1977420" cy="1186452"/>
      </dsp:txXfrm>
    </dsp:sp>
    <dsp:sp modelId="{41606D36-EF37-044F-9F80-955442B0931D}">
      <dsp:nvSpPr>
        <dsp:cNvPr id="0" name=""/>
        <dsp:cNvSpPr/>
      </dsp:nvSpPr>
      <dsp:spPr>
        <a:xfrm>
          <a:off x="2177655" y="3527006"/>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freedom of assembly and association</a:t>
          </a:r>
        </a:p>
        <a:p>
          <a:pPr marL="0" lvl="0" indent="0" algn="ctr" defTabSz="622300">
            <a:lnSpc>
              <a:spcPct val="90000"/>
            </a:lnSpc>
            <a:spcBef>
              <a:spcPct val="0"/>
            </a:spcBef>
            <a:spcAft>
              <a:spcPct val="35000"/>
            </a:spcAft>
            <a:buNone/>
          </a:pPr>
          <a:r>
            <a:rPr lang="en-US" sz="1400" kern="1200" dirty="0"/>
            <a:t>(Article 11)</a:t>
          </a:r>
        </a:p>
      </dsp:txBody>
      <dsp:txXfrm>
        <a:off x="2177655" y="3527006"/>
        <a:ext cx="1977420" cy="1186452"/>
      </dsp:txXfrm>
    </dsp:sp>
    <dsp:sp modelId="{47FBADB9-4990-6F44-A2E3-833E01E45C79}">
      <dsp:nvSpPr>
        <dsp:cNvPr id="0" name=""/>
        <dsp:cNvSpPr/>
      </dsp:nvSpPr>
      <dsp:spPr>
        <a:xfrm>
          <a:off x="4352818" y="3527006"/>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marry and found a family</a:t>
          </a:r>
        </a:p>
        <a:p>
          <a:pPr marL="0" lvl="0" indent="0" algn="ctr" defTabSz="622300">
            <a:lnSpc>
              <a:spcPct val="90000"/>
            </a:lnSpc>
            <a:spcBef>
              <a:spcPct val="0"/>
            </a:spcBef>
            <a:spcAft>
              <a:spcPct val="35000"/>
            </a:spcAft>
            <a:buNone/>
          </a:pPr>
          <a:r>
            <a:rPr lang="en-US" sz="1400" kern="1200" dirty="0"/>
            <a:t>(Article 12)</a:t>
          </a:r>
        </a:p>
      </dsp:txBody>
      <dsp:txXfrm>
        <a:off x="4352818" y="3527006"/>
        <a:ext cx="1977420" cy="1186452"/>
      </dsp:txXfrm>
    </dsp:sp>
    <dsp:sp modelId="{A0659339-C459-4846-B84D-2CD4C7A6E75B}">
      <dsp:nvSpPr>
        <dsp:cNvPr id="0" name=""/>
        <dsp:cNvSpPr/>
      </dsp:nvSpPr>
      <dsp:spPr>
        <a:xfrm>
          <a:off x="6527980" y="3527006"/>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not be discriminated against in relation to any of the human rights listed here</a:t>
          </a:r>
        </a:p>
        <a:p>
          <a:pPr marL="0" lvl="0" indent="0" algn="ctr" defTabSz="622300">
            <a:lnSpc>
              <a:spcPct val="90000"/>
            </a:lnSpc>
            <a:spcBef>
              <a:spcPct val="0"/>
            </a:spcBef>
            <a:spcAft>
              <a:spcPct val="35000"/>
            </a:spcAft>
            <a:buNone/>
          </a:pPr>
          <a:r>
            <a:rPr lang="en-US" sz="1400" kern="1200" dirty="0"/>
            <a:t>(Article 14)</a:t>
          </a:r>
        </a:p>
      </dsp:txBody>
      <dsp:txXfrm>
        <a:off x="6527980" y="3527006"/>
        <a:ext cx="1977420" cy="1186452"/>
      </dsp:txXfrm>
    </dsp:sp>
    <dsp:sp modelId="{9FCE5AE9-F75B-F84E-BB84-382349E849C6}">
      <dsp:nvSpPr>
        <dsp:cNvPr id="0" name=""/>
        <dsp:cNvSpPr/>
      </dsp:nvSpPr>
      <dsp:spPr>
        <a:xfrm>
          <a:off x="2492" y="4911201"/>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peaceful enjoyment of possessions</a:t>
          </a:r>
        </a:p>
        <a:p>
          <a:pPr marL="0" lvl="0" indent="0" algn="ctr" defTabSz="622300">
            <a:lnSpc>
              <a:spcPct val="90000"/>
            </a:lnSpc>
            <a:spcBef>
              <a:spcPct val="0"/>
            </a:spcBef>
            <a:spcAft>
              <a:spcPct val="35000"/>
            </a:spcAft>
            <a:buNone/>
          </a:pPr>
          <a:r>
            <a:rPr lang="en-US" sz="1400" kern="1200" dirty="0"/>
            <a:t>(Article 1, Protocol 1)</a:t>
          </a:r>
        </a:p>
      </dsp:txBody>
      <dsp:txXfrm>
        <a:off x="2492" y="4911201"/>
        <a:ext cx="1977420" cy="1186452"/>
      </dsp:txXfrm>
    </dsp:sp>
    <dsp:sp modelId="{D101AE43-6EF7-2D4C-B909-FD313D3FF228}">
      <dsp:nvSpPr>
        <dsp:cNvPr id="0" name=""/>
        <dsp:cNvSpPr/>
      </dsp:nvSpPr>
      <dsp:spPr>
        <a:xfrm>
          <a:off x="2177655" y="4911201"/>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education</a:t>
          </a:r>
        </a:p>
        <a:p>
          <a:pPr marL="0" lvl="0" indent="0" algn="ctr" defTabSz="622300">
            <a:lnSpc>
              <a:spcPct val="90000"/>
            </a:lnSpc>
            <a:spcBef>
              <a:spcPct val="0"/>
            </a:spcBef>
            <a:spcAft>
              <a:spcPct val="35000"/>
            </a:spcAft>
            <a:buNone/>
          </a:pPr>
          <a:r>
            <a:rPr lang="en-US" sz="1400" kern="1200" dirty="0"/>
            <a:t>(Article 2, Protocol 1)</a:t>
          </a:r>
        </a:p>
      </dsp:txBody>
      <dsp:txXfrm>
        <a:off x="2177655" y="4911201"/>
        <a:ext cx="1977420" cy="1186452"/>
      </dsp:txXfrm>
    </dsp:sp>
    <dsp:sp modelId="{3842C5EF-D531-B64B-87DD-D59F81851BF6}">
      <dsp:nvSpPr>
        <dsp:cNvPr id="0" name=""/>
        <dsp:cNvSpPr/>
      </dsp:nvSpPr>
      <dsp:spPr>
        <a:xfrm>
          <a:off x="4352818" y="4911201"/>
          <a:ext cx="1977420" cy="11864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Right to free elections</a:t>
          </a:r>
        </a:p>
        <a:p>
          <a:pPr marL="0" lvl="0" indent="0" algn="ctr" defTabSz="622300">
            <a:lnSpc>
              <a:spcPct val="90000"/>
            </a:lnSpc>
            <a:spcBef>
              <a:spcPct val="0"/>
            </a:spcBef>
            <a:spcAft>
              <a:spcPct val="35000"/>
            </a:spcAft>
            <a:buNone/>
          </a:pPr>
          <a:r>
            <a:rPr lang="en-US" sz="1400" kern="1200" dirty="0"/>
            <a:t>(Article 3, Protocol 1)</a:t>
          </a:r>
        </a:p>
      </dsp:txBody>
      <dsp:txXfrm>
        <a:off x="4352818" y="4911201"/>
        <a:ext cx="1977420" cy="1186452"/>
      </dsp:txXfrm>
    </dsp:sp>
    <dsp:sp modelId="{F8D2017A-4495-DC46-8E30-DBD37D862D29}">
      <dsp:nvSpPr>
        <dsp:cNvPr id="0" name=""/>
        <dsp:cNvSpPr/>
      </dsp:nvSpPr>
      <dsp:spPr>
        <a:xfrm>
          <a:off x="6530473" y="4877114"/>
          <a:ext cx="1977420" cy="118645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Abolition of the death penalty </a:t>
          </a:r>
        </a:p>
        <a:p>
          <a:pPr marL="0" lvl="0" indent="0" algn="ctr" defTabSz="622300">
            <a:lnSpc>
              <a:spcPct val="90000"/>
            </a:lnSpc>
            <a:spcBef>
              <a:spcPct val="0"/>
            </a:spcBef>
            <a:spcAft>
              <a:spcPct val="35000"/>
            </a:spcAft>
            <a:buNone/>
          </a:pPr>
          <a:r>
            <a:rPr lang="en-US" sz="1400" kern="1200" dirty="0"/>
            <a:t>(Article 1, Protocol 13)</a:t>
          </a:r>
        </a:p>
      </dsp:txBody>
      <dsp:txXfrm>
        <a:off x="6530473" y="4877114"/>
        <a:ext cx="1977420" cy="1186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A1D57-96EA-5142-B6DC-F87CB40805BD}">
      <dsp:nvSpPr>
        <dsp:cNvPr id="0" name=""/>
        <dsp:cNvSpPr/>
      </dsp:nvSpPr>
      <dsp:spPr>
        <a:xfrm rot="10800000">
          <a:off x="1017151" y="2759"/>
          <a:ext cx="7043486" cy="1312067"/>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585" tIns="106680" rIns="199136"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The right to life</a:t>
          </a:r>
        </a:p>
      </dsp:txBody>
      <dsp:txXfrm rot="10800000">
        <a:off x="1345168" y="2759"/>
        <a:ext cx="6715469" cy="1312067"/>
      </dsp:txXfrm>
    </dsp:sp>
    <dsp:sp modelId="{570DA533-E3E8-1649-8855-240DA13C4B46}">
      <dsp:nvSpPr>
        <dsp:cNvPr id="0" name=""/>
        <dsp:cNvSpPr/>
      </dsp:nvSpPr>
      <dsp:spPr>
        <a:xfrm>
          <a:off x="66197" y="2759"/>
          <a:ext cx="1312067" cy="131206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C6B3D-023C-9B40-A183-39D3314D3492}">
      <dsp:nvSpPr>
        <dsp:cNvPr id="0" name=""/>
        <dsp:cNvSpPr/>
      </dsp:nvSpPr>
      <dsp:spPr>
        <a:xfrm rot="10800000">
          <a:off x="860200" y="1708889"/>
          <a:ext cx="7210361" cy="1312067"/>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585" tIns="106680" rIns="199136"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Freedom from inhuman and degrading treatment </a:t>
          </a:r>
        </a:p>
      </dsp:txBody>
      <dsp:txXfrm rot="10800000">
        <a:off x="1188217" y="1708889"/>
        <a:ext cx="6882344" cy="1312067"/>
      </dsp:txXfrm>
    </dsp:sp>
    <dsp:sp modelId="{ABC9ECB1-B116-D64E-AC6E-425EB61AE0AC}">
      <dsp:nvSpPr>
        <dsp:cNvPr id="0" name=""/>
        <dsp:cNvSpPr/>
      </dsp:nvSpPr>
      <dsp:spPr>
        <a:xfrm>
          <a:off x="66197" y="1681808"/>
          <a:ext cx="1312067" cy="131206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9241B-0B24-7946-BE23-5EF2DFCC270A}">
      <dsp:nvSpPr>
        <dsp:cNvPr id="0" name=""/>
        <dsp:cNvSpPr/>
      </dsp:nvSpPr>
      <dsp:spPr>
        <a:xfrm rot="10800000">
          <a:off x="924361" y="3415019"/>
          <a:ext cx="7096501" cy="1312067"/>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585" tIns="106680" rIns="199136"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The right to respect for private and family life, home and correspondence</a:t>
          </a:r>
        </a:p>
      </dsp:txBody>
      <dsp:txXfrm rot="10800000">
        <a:off x="1252378" y="3415019"/>
        <a:ext cx="6768484" cy="1312067"/>
      </dsp:txXfrm>
    </dsp:sp>
    <dsp:sp modelId="{4440BB1C-3F02-BA40-A35C-A4CFD1624A9D}">
      <dsp:nvSpPr>
        <dsp:cNvPr id="0" name=""/>
        <dsp:cNvSpPr/>
      </dsp:nvSpPr>
      <dsp:spPr>
        <a:xfrm>
          <a:off x="0" y="3468027"/>
          <a:ext cx="1312067" cy="131206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9DFC9-24B4-9C40-B44C-37DA6CB6DE87}">
      <dsp:nvSpPr>
        <dsp:cNvPr id="0" name=""/>
        <dsp:cNvSpPr/>
      </dsp:nvSpPr>
      <dsp:spPr>
        <a:xfrm rot="10800000">
          <a:off x="854735" y="5115236"/>
          <a:ext cx="7149516" cy="1312067"/>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585" tIns="106680" rIns="199136"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The right to be free from discrimination (also protected by Equality Act 2010) </a:t>
          </a:r>
          <a:endParaRPr lang="en-US" sz="2800" kern="1200" dirty="0"/>
        </a:p>
      </dsp:txBody>
      <dsp:txXfrm rot="10800000">
        <a:off x="1182752" y="5115236"/>
        <a:ext cx="6821499" cy="1312067"/>
      </dsp:txXfrm>
    </dsp:sp>
    <dsp:sp modelId="{FBA0AF61-44DA-8945-95BB-B4CEB42E83DF}">
      <dsp:nvSpPr>
        <dsp:cNvPr id="0" name=""/>
        <dsp:cNvSpPr/>
      </dsp:nvSpPr>
      <dsp:spPr>
        <a:xfrm>
          <a:off x="66197" y="5115236"/>
          <a:ext cx="1312067" cy="131206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6671B-3C15-0548-9E82-B29668A6E6C7}">
      <dsp:nvSpPr>
        <dsp:cNvPr id="0" name=""/>
        <dsp:cNvSpPr/>
      </dsp:nvSpPr>
      <dsp:spPr>
        <a:xfrm>
          <a:off x="3104321" y="0"/>
          <a:ext cx="2069547" cy="1421939"/>
        </a:xfrm>
        <a:prstGeom prst="trapezoid">
          <a:avLst>
            <a:gd name="adj" fmla="val 72772"/>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1800" kern="1200" dirty="0">
              <a:solidFill>
                <a:schemeClr val="bg1"/>
              </a:solidFill>
            </a:rPr>
            <a:t> Support and</a:t>
          </a:r>
        </a:p>
        <a:p>
          <a:pPr marL="0" lvl="0" indent="0" algn="ctr" defTabSz="889000">
            <a:lnSpc>
              <a:spcPct val="90000"/>
            </a:lnSpc>
            <a:spcBef>
              <a:spcPct val="0"/>
            </a:spcBef>
            <a:spcAft>
              <a:spcPct val="35000"/>
            </a:spcAft>
            <a:buNone/>
          </a:pPr>
          <a:r>
            <a:rPr lang="en-US" sz="1800" kern="1200" dirty="0">
              <a:solidFill>
                <a:schemeClr val="bg1"/>
              </a:solidFill>
            </a:rPr>
            <a:t> services</a:t>
          </a:r>
        </a:p>
      </dsp:txBody>
      <dsp:txXfrm>
        <a:off x="3104321" y="0"/>
        <a:ext cx="2069547" cy="1421939"/>
      </dsp:txXfrm>
    </dsp:sp>
    <dsp:sp modelId="{B3F2FD75-C3C2-B543-AAB2-4FDAFE1D7859}">
      <dsp:nvSpPr>
        <dsp:cNvPr id="0" name=""/>
        <dsp:cNvSpPr/>
      </dsp:nvSpPr>
      <dsp:spPr>
        <a:xfrm>
          <a:off x="2069547" y="1421939"/>
          <a:ext cx="4139095" cy="1421939"/>
        </a:xfrm>
        <a:prstGeom prst="trapezoid">
          <a:avLst>
            <a:gd name="adj" fmla="val 72772"/>
          </a:avLst>
        </a:prstGeom>
        <a:solidFill>
          <a:srgbClr val="275FB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Regulations and Guidance</a:t>
          </a:r>
        </a:p>
      </dsp:txBody>
      <dsp:txXfrm>
        <a:off x="2793889" y="1421939"/>
        <a:ext cx="2690412" cy="1421939"/>
      </dsp:txXfrm>
    </dsp:sp>
    <dsp:sp modelId="{972C8276-6826-7F4E-A2E9-A6191C71EAC5}">
      <dsp:nvSpPr>
        <dsp:cNvPr id="0" name=""/>
        <dsp:cNvSpPr/>
      </dsp:nvSpPr>
      <dsp:spPr>
        <a:xfrm>
          <a:off x="1034773" y="2843879"/>
          <a:ext cx="6208643" cy="1421939"/>
        </a:xfrm>
        <a:prstGeom prst="trapezoid">
          <a:avLst>
            <a:gd name="adj" fmla="val 72772"/>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Other UK / Scottish Law (e.g. Carers (Scotland) Act)</a:t>
          </a:r>
        </a:p>
      </dsp:txBody>
      <dsp:txXfrm>
        <a:off x="2121286" y="2843879"/>
        <a:ext cx="4035618" cy="1421939"/>
      </dsp:txXfrm>
    </dsp:sp>
    <dsp:sp modelId="{C44CEE1E-4BAC-9B4F-84E1-34E7A761FC70}">
      <dsp:nvSpPr>
        <dsp:cNvPr id="0" name=""/>
        <dsp:cNvSpPr/>
      </dsp:nvSpPr>
      <dsp:spPr>
        <a:xfrm>
          <a:off x="0" y="4265819"/>
          <a:ext cx="8278191" cy="1421939"/>
        </a:xfrm>
        <a:prstGeom prst="trapezoid">
          <a:avLst>
            <a:gd name="adj" fmla="val 72772"/>
          </a:avLst>
        </a:prstGeom>
        <a:solidFill>
          <a:srgbClr val="275FB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Human Rights Act 1998</a:t>
          </a:r>
        </a:p>
      </dsp:txBody>
      <dsp:txXfrm>
        <a:off x="1448683" y="4265819"/>
        <a:ext cx="5380824" cy="1421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D92A9-D570-574A-ABEA-BE6DC9156A5B}">
      <dsp:nvSpPr>
        <dsp:cNvPr id="0" name=""/>
        <dsp:cNvSpPr/>
      </dsp:nvSpPr>
      <dsp:spPr>
        <a:xfrm>
          <a:off x="1382352" y="201"/>
          <a:ext cx="3107175" cy="18643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the local authority doesn’t provide the carer with proper support – for example with adequate breaks from caring and an appropriate assessment of the carers needs.</a:t>
          </a:r>
        </a:p>
      </dsp:txBody>
      <dsp:txXfrm>
        <a:off x="1382352" y="201"/>
        <a:ext cx="3107175" cy="1864305"/>
      </dsp:txXfrm>
    </dsp:sp>
    <dsp:sp modelId="{E4EDC01F-E9D8-3B4F-AD3F-DA98EBEA8FD7}">
      <dsp:nvSpPr>
        <dsp:cNvPr id="0" name=""/>
        <dsp:cNvSpPr/>
      </dsp:nvSpPr>
      <dsp:spPr>
        <a:xfrm>
          <a:off x="4800246" y="201"/>
          <a:ext cx="3107175" cy="1864305"/>
        </a:xfrm>
        <a:prstGeom prst="rect">
          <a:avLst/>
        </a:prstGeom>
        <a:solidFill>
          <a:srgbClr val="275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the carer experiences poor mental health as a result of not being able to access medical treatment or not being able to recover fully from medical treatment due to their caring responsibilities.</a:t>
          </a:r>
        </a:p>
      </dsp:txBody>
      <dsp:txXfrm>
        <a:off x="4800246" y="201"/>
        <a:ext cx="3107175" cy="1864305"/>
      </dsp:txXfrm>
    </dsp:sp>
    <dsp:sp modelId="{FD525CCF-66A7-8B48-A61C-1E766FB55A14}">
      <dsp:nvSpPr>
        <dsp:cNvPr id="0" name=""/>
        <dsp:cNvSpPr/>
      </dsp:nvSpPr>
      <dsp:spPr>
        <a:xfrm>
          <a:off x="1382352" y="2175224"/>
          <a:ext cx="3107175" cy="1864305"/>
        </a:xfrm>
        <a:prstGeom prst="rect">
          <a:avLst/>
        </a:prstGeom>
        <a:solidFill>
          <a:srgbClr val="275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carer experiences poor wellbeing as a result of the physical and mental consequences of caring</a:t>
          </a:r>
        </a:p>
      </dsp:txBody>
      <dsp:txXfrm>
        <a:off x="1382352" y="2175224"/>
        <a:ext cx="3107175" cy="1864305"/>
      </dsp:txXfrm>
    </dsp:sp>
    <dsp:sp modelId="{18499E78-2D06-944F-9D91-3240FBAC0E44}">
      <dsp:nvSpPr>
        <dsp:cNvPr id="0" name=""/>
        <dsp:cNvSpPr/>
      </dsp:nvSpPr>
      <dsp:spPr>
        <a:xfrm>
          <a:off x="4800246" y="2175224"/>
          <a:ext cx="3107175" cy="18643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the carer experiences loneliness and isolation because caring means they may have few opportunities to participate in a social life.</a:t>
          </a:r>
        </a:p>
      </dsp:txBody>
      <dsp:txXfrm>
        <a:off x="4800246" y="2175224"/>
        <a:ext cx="3107175" cy="1864305"/>
      </dsp:txXfrm>
    </dsp:sp>
    <dsp:sp modelId="{90E0AF44-39AA-5744-8B92-1FD497C0EE91}">
      <dsp:nvSpPr>
        <dsp:cNvPr id="0" name=""/>
        <dsp:cNvSpPr/>
      </dsp:nvSpPr>
      <dsp:spPr>
        <a:xfrm>
          <a:off x="3091299" y="4350247"/>
          <a:ext cx="3107175" cy="1864305"/>
        </a:xfrm>
        <a:prstGeom prst="rect">
          <a:avLst/>
        </a:prstGeom>
        <a:solidFill>
          <a:srgbClr val="275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a carer experiences loss of privacy and family life because their loved one is moved into residential care against the wishes of the person or carer, or moved to a facility far from where the carer lives.</a:t>
          </a:r>
        </a:p>
      </dsp:txBody>
      <dsp:txXfrm>
        <a:off x="3091299" y="4350247"/>
        <a:ext cx="3107175" cy="18643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7C9E5-C758-5449-BCA1-B287510A2B6B}">
      <dsp:nvSpPr>
        <dsp:cNvPr id="0" name=""/>
        <dsp:cNvSpPr/>
      </dsp:nvSpPr>
      <dsp:spPr>
        <a:xfrm>
          <a:off x="0" y="0"/>
          <a:ext cx="7805530" cy="1908313"/>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rgbClr val="0070C0"/>
              </a:solidFill>
              <a:latin typeface="Arial" panose="020B0604020202020204" pitchFamily="34" charset="0"/>
              <a:cs typeface="Arial" panose="020B0604020202020204" pitchFamily="34" charset="0"/>
            </a:rPr>
            <a:t>Article 3 covers treatment which causes you to experience extreme pain and suffering – either physical or mental</a:t>
          </a:r>
          <a:r>
            <a:rPr lang="en-GB" sz="3300" kern="1200" dirty="0">
              <a:solidFill>
                <a:schemeClr val="bg1"/>
              </a:solidFill>
              <a:latin typeface="Arial" panose="020B0604020202020204" pitchFamily="34" charset="0"/>
              <a:cs typeface="Arial" panose="020B0604020202020204" pitchFamily="34" charset="0"/>
            </a:rPr>
            <a:t>. </a:t>
          </a:r>
          <a:endParaRPr lang="en-US" sz="3300" kern="1200" dirty="0">
            <a:solidFill>
              <a:schemeClr val="bg1"/>
            </a:solidFill>
          </a:endParaRPr>
        </a:p>
      </dsp:txBody>
      <dsp:txXfrm>
        <a:off x="0" y="0"/>
        <a:ext cx="7805530" cy="1908313"/>
      </dsp:txXfrm>
    </dsp:sp>
    <dsp:sp modelId="{2610818B-4C5A-C34D-8537-A2742793BB7B}">
      <dsp:nvSpPr>
        <dsp:cNvPr id="0" name=""/>
        <dsp:cNvSpPr/>
      </dsp:nvSpPr>
      <dsp:spPr>
        <a:xfrm>
          <a:off x="0" y="1908313"/>
          <a:ext cx="1951382" cy="400745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Public authorities must not allow you to be treated in a way which causes you to suffer to this extent. </a:t>
          </a:r>
          <a:endParaRPr lang="en-US" sz="2400" kern="1200" dirty="0"/>
        </a:p>
      </dsp:txBody>
      <dsp:txXfrm>
        <a:off x="0" y="1908313"/>
        <a:ext cx="1951382" cy="4007457"/>
      </dsp:txXfrm>
    </dsp:sp>
    <dsp:sp modelId="{F83AFBEE-BBAC-4942-B37C-7C1090AA80D0}">
      <dsp:nvSpPr>
        <dsp:cNvPr id="0" name=""/>
        <dsp:cNvSpPr/>
      </dsp:nvSpPr>
      <dsp:spPr>
        <a:xfrm>
          <a:off x="1951382" y="1908313"/>
          <a:ext cx="1951382" cy="400745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If they are aware that this may be a risk – they have a duty to step in and take action. </a:t>
          </a:r>
          <a:endParaRPr lang="en-US" sz="2400" kern="1200" dirty="0"/>
        </a:p>
      </dsp:txBody>
      <dsp:txXfrm>
        <a:off x="1951382" y="1908313"/>
        <a:ext cx="1951382" cy="4007457"/>
      </dsp:txXfrm>
    </dsp:sp>
    <dsp:sp modelId="{03AC89A7-4AD3-C74E-9A9D-45653187745A}">
      <dsp:nvSpPr>
        <dsp:cNvPr id="0" name=""/>
        <dsp:cNvSpPr/>
      </dsp:nvSpPr>
      <dsp:spPr>
        <a:xfrm>
          <a:off x="3902765" y="1908313"/>
          <a:ext cx="1951382" cy="400745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It is therefore important to make sure that you raise any potential human rights issues with a public authority.</a:t>
          </a:r>
          <a:endParaRPr lang="en-US" sz="2400" kern="1200" dirty="0"/>
        </a:p>
      </dsp:txBody>
      <dsp:txXfrm>
        <a:off x="3902765" y="1908313"/>
        <a:ext cx="1951382" cy="4007457"/>
      </dsp:txXfrm>
    </dsp:sp>
    <dsp:sp modelId="{5183CB6F-A4D9-5E42-A45B-09D5E652BC37}">
      <dsp:nvSpPr>
        <dsp:cNvPr id="0" name=""/>
        <dsp:cNvSpPr/>
      </dsp:nvSpPr>
      <dsp:spPr>
        <a:xfrm>
          <a:off x="5854147" y="1908313"/>
          <a:ext cx="1951382" cy="400745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 Because this right is </a:t>
          </a:r>
          <a:r>
            <a:rPr lang="en-GB" sz="2400" b="1" kern="1200" dirty="0">
              <a:latin typeface="Arial" panose="020B0604020202020204" pitchFamily="34" charset="0"/>
              <a:cs typeface="Arial" panose="020B0604020202020204" pitchFamily="34" charset="0"/>
            </a:rPr>
            <a:t>absolute, </a:t>
          </a:r>
          <a:r>
            <a:rPr lang="en-GB" sz="2400" kern="1200" dirty="0">
              <a:latin typeface="Arial" panose="020B0604020202020204" pitchFamily="34" charset="0"/>
              <a:cs typeface="Arial" panose="020B0604020202020204" pitchFamily="34" charset="0"/>
            </a:rPr>
            <a:t>there can never be any justification for failing to take action. </a:t>
          </a:r>
          <a:endParaRPr lang="en-US" sz="2400" kern="1200" dirty="0"/>
        </a:p>
      </dsp:txBody>
      <dsp:txXfrm>
        <a:off x="5854147" y="1908313"/>
        <a:ext cx="1951382" cy="4007457"/>
      </dsp:txXfrm>
    </dsp:sp>
    <dsp:sp modelId="{05CC6E25-A0A9-3641-A47E-3F0CC790C705}">
      <dsp:nvSpPr>
        <dsp:cNvPr id="0" name=""/>
        <dsp:cNvSpPr/>
      </dsp:nvSpPr>
      <dsp:spPr>
        <a:xfrm>
          <a:off x="0" y="5915770"/>
          <a:ext cx="7805530" cy="4452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E5C8F-7B4C-414D-969A-6C2977389252}"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A4DF-C894-E241-BCA8-1B6FE2C0F769}" type="slidenum">
              <a:rPr lang="en-US" smtClean="0"/>
              <a:t>‹#›</a:t>
            </a:fld>
            <a:endParaRPr lang="en-US"/>
          </a:p>
        </p:txBody>
      </p:sp>
    </p:spTree>
    <p:extLst>
      <p:ext uri="{BB962C8B-B14F-4D97-AF65-F5344CB8AC3E}">
        <p14:creationId xmlns:p14="http://schemas.microsoft.com/office/powerpoint/2010/main" val="228051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a:t>
            </a:fld>
            <a:endParaRPr lang="en-US"/>
          </a:p>
        </p:txBody>
      </p:sp>
    </p:spTree>
    <p:extLst>
      <p:ext uri="{BB962C8B-B14F-4D97-AF65-F5344CB8AC3E}">
        <p14:creationId xmlns:p14="http://schemas.microsoft.com/office/powerpoint/2010/main" val="2434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12</a:t>
            </a:fld>
            <a:endParaRPr lang="en-US"/>
          </a:p>
        </p:txBody>
      </p:sp>
    </p:spTree>
    <p:extLst>
      <p:ext uri="{BB962C8B-B14F-4D97-AF65-F5344CB8AC3E}">
        <p14:creationId xmlns:p14="http://schemas.microsoft.com/office/powerpoint/2010/main" val="31372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13</a:t>
            </a:fld>
            <a:endParaRPr lang="en-US"/>
          </a:p>
        </p:txBody>
      </p:sp>
    </p:spTree>
    <p:extLst>
      <p:ext uri="{BB962C8B-B14F-4D97-AF65-F5344CB8AC3E}">
        <p14:creationId xmlns:p14="http://schemas.microsoft.com/office/powerpoint/2010/main" val="77992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14</a:t>
            </a:fld>
            <a:endParaRPr lang="en-US"/>
          </a:p>
        </p:txBody>
      </p:sp>
    </p:spTree>
    <p:extLst>
      <p:ext uri="{BB962C8B-B14F-4D97-AF65-F5344CB8AC3E}">
        <p14:creationId xmlns:p14="http://schemas.microsoft.com/office/powerpoint/2010/main" val="296966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15</a:t>
            </a:fld>
            <a:endParaRPr lang="en-US"/>
          </a:p>
        </p:txBody>
      </p:sp>
    </p:spTree>
    <p:extLst>
      <p:ext uri="{BB962C8B-B14F-4D97-AF65-F5344CB8AC3E}">
        <p14:creationId xmlns:p14="http://schemas.microsoft.com/office/powerpoint/2010/main" val="234385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16</a:t>
            </a:fld>
            <a:endParaRPr lang="en-US"/>
          </a:p>
        </p:txBody>
      </p:sp>
    </p:spTree>
    <p:extLst>
      <p:ext uri="{BB962C8B-B14F-4D97-AF65-F5344CB8AC3E}">
        <p14:creationId xmlns:p14="http://schemas.microsoft.com/office/powerpoint/2010/main" val="406824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17</a:t>
            </a:fld>
            <a:endParaRPr lang="en-US"/>
          </a:p>
        </p:txBody>
      </p:sp>
    </p:spTree>
    <p:extLst>
      <p:ext uri="{BB962C8B-B14F-4D97-AF65-F5344CB8AC3E}">
        <p14:creationId xmlns:p14="http://schemas.microsoft.com/office/powerpoint/2010/main" val="37978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br>
              <a:rPr lang="en-GB" dirty="0"/>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18</a:t>
            </a:fld>
            <a:endParaRPr lang="en-US"/>
          </a:p>
        </p:txBody>
      </p:sp>
    </p:spTree>
    <p:extLst>
      <p:ext uri="{BB962C8B-B14F-4D97-AF65-F5344CB8AC3E}">
        <p14:creationId xmlns:p14="http://schemas.microsoft.com/office/powerpoint/2010/main" val="357353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19</a:t>
            </a:fld>
            <a:endParaRPr lang="en-US"/>
          </a:p>
        </p:txBody>
      </p:sp>
    </p:spTree>
    <p:extLst>
      <p:ext uri="{BB962C8B-B14F-4D97-AF65-F5344CB8AC3E}">
        <p14:creationId xmlns:p14="http://schemas.microsoft.com/office/powerpoint/2010/main" val="87812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20</a:t>
            </a:fld>
            <a:endParaRPr lang="en-US"/>
          </a:p>
        </p:txBody>
      </p:sp>
    </p:spTree>
    <p:extLst>
      <p:ext uri="{BB962C8B-B14F-4D97-AF65-F5344CB8AC3E}">
        <p14:creationId xmlns:p14="http://schemas.microsoft.com/office/powerpoint/2010/main" val="20584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21</a:t>
            </a:fld>
            <a:endParaRPr lang="en-US"/>
          </a:p>
        </p:txBody>
      </p:sp>
    </p:spTree>
    <p:extLst>
      <p:ext uri="{BB962C8B-B14F-4D97-AF65-F5344CB8AC3E}">
        <p14:creationId xmlns:p14="http://schemas.microsoft.com/office/powerpoint/2010/main" val="423313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4</a:t>
            </a:fld>
            <a:endParaRPr lang="en-US"/>
          </a:p>
        </p:txBody>
      </p:sp>
    </p:spTree>
    <p:extLst>
      <p:ext uri="{BB962C8B-B14F-4D97-AF65-F5344CB8AC3E}">
        <p14:creationId xmlns:p14="http://schemas.microsoft.com/office/powerpoint/2010/main" val="786066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22</a:t>
            </a:fld>
            <a:endParaRPr lang="en-US"/>
          </a:p>
        </p:txBody>
      </p:sp>
    </p:spTree>
    <p:extLst>
      <p:ext uri="{BB962C8B-B14F-4D97-AF65-F5344CB8AC3E}">
        <p14:creationId xmlns:p14="http://schemas.microsoft.com/office/powerpoint/2010/main" val="1792712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23</a:t>
            </a:fld>
            <a:endParaRPr lang="en-US"/>
          </a:p>
        </p:txBody>
      </p:sp>
    </p:spTree>
    <p:extLst>
      <p:ext uri="{BB962C8B-B14F-4D97-AF65-F5344CB8AC3E}">
        <p14:creationId xmlns:p14="http://schemas.microsoft.com/office/powerpoint/2010/main" val="196306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24</a:t>
            </a:fld>
            <a:endParaRPr lang="en-US"/>
          </a:p>
        </p:txBody>
      </p:sp>
    </p:spTree>
    <p:extLst>
      <p:ext uri="{BB962C8B-B14F-4D97-AF65-F5344CB8AC3E}">
        <p14:creationId xmlns:p14="http://schemas.microsoft.com/office/powerpoint/2010/main" val="3020770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25</a:t>
            </a:fld>
            <a:endParaRPr lang="en-US"/>
          </a:p>
        </p:txBody>
      </p:sp>
    </p:spTree>
    <p:extLst>
      <p:ext uri="{BB962C8B-B14F-4D97-AF65-F5344CB8AC3E}">
        <p14:creationId xmlns:p14="http://schemas.microsoft.com/office/powerpoint/2010/main" val="201762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26</a:t>
            </a:fld>
            <a:endParaRPr lang="en-US"/>
          </a:p>
        </p:txBody>
      </p:sp>
    </p:spTree>
    <p:extLst>
      <p:ext uri="{BB962C8B-B14F-4D97-AF65-F5344CB8AC3E}">
        <p14:creationId xmlns:p14="http://schemas.microsoft.com/office/powerpoint/2010/main" val="136253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27</a:t>
            </a:fld>
            <a:endParaRPr lang="en-US"/>
          </a:p>
        </p:txBody>
      </p:sp>
    </p:spTree>
    <p:extLst>
      <p:ext uri="{BB962C8B-B14F-4D97-AF65-F5344CB8AC3E}">
        <p14:creationId xmlns:p14="http://schemas.microsoft.com/office/powerpoint/2010/main" val="148293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28</a:t>
            </a:fld>
            <a:endParaRPr lang="en-US"/>
          </a:p>
        </p:txBody>
      </p:sp>
    </p:spTree>
    <p:extLst>
      <p:ext uri="{BB962C8B-B14F-4D97-AF65-F5344CB8AC3E}">
        <p14:creationId xmlns:p14="http://schemas.microsoft.com/office/powerpoint/2010/main" val="19065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29</a:t>
            </a:fld>
            <a:endParaRPr lang="en-US"/>
          </a:p>
        </p:txBody>
      </p:sp>
    </p:spTree>
    <p:extLst>
      <p:ext uri="{BB962C8B-B14F-4D97-AF65-F5344CB8AC3E}">
        <p14:creationId xmlns:p14="http://schemas.microsoft.com/office/powerpoint/2010/main" val="88656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5</a:t>
            </a:fld>
            <a:endParaRPr lang="en-US"/>
          </a:p>
        </p:txBody>
      </p:sp>
    </p:spTree>
    <p:extLst>
      <p:ext uri="{BB962C8B-B14F-4D97-AF65-F5344CB8AC3E}">
        <p14:creationId xmlns:p14="http://schemas.microsoft.com/office/powerpoint/2010/main" val="42987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6</a:t>
            </a:fld>
            <a:endParaRPr lang="en-US"/>
          </a:p>
        </p:txBody>
      </p:sp>
    </p:spTree>
    <p:extLst>
      <p:ext uri="{BB962C8B-B14F-4D97-AF65-F5344CB8AC3E}">
        <p14:creationId xmlns:p14="http://schemas.microsoft.com/office/powerpoint/2010/main" val="370101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7</a:t>
            </a:fld>
            <a:endParaRPr lang="en-US"/>
          </a:p>
        </p:txBody>
      </p:sp>
    </p:spTree>
    <p:extLst>
      <p:ext uri="{BB962C8B-B14F-4D97-AF65-F5344CB8AC3E}">
        <p14:creationId xmlns:p14="http://schemas.microsoft.com/office/powerpoint/2010/main" val="429416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8</a:t>
            </a:fld>
            <a:endParaRPr lang="en-US"/>
          </a:p>
        </p:txBody>
      </p:sp>
    </p:spTree>
    <p:extLst>
      <p:ext uri="{BB962C8B-B14F-4D97-AF65-F5344CB8AC3E}">
        <p14:creationId xmlns:p14="http://schemas.microsoft.com/office/powerpoint/2010/main" val="378064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9</a:t>
            </a:fld>
            <a:endParaRPr lang="en-US"/>
          </a:p>
        </p:txBody>
      </p:sp>
    </p:spTree>
    <p:extLst>
      <p:ext uri="{BB962C8B-B14F-4D97-AF65-F5344CB8AC3E}">
        <p14:creationId xmlns:p14="http://schemas.microsoft.com/office/powerpoint/2010/main" val="176316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10</a:t>
            </a:fld>
            <a:endParaRPr lang="en-US"/>
          </a:p>
        </p:txBody>
      </p:sp>
    </p:spTree>
    <p:extLst>
      <p:ext uri="{BB962C8B-B14F-4D97-AF65-F5344CB8AC3E}">
        <p14:creationId xmlns:p14="http://schemas.microsoft.com/office/powerpoint/2010/main" val="117227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4DF-C894-E241-BCA8-1B6FE2C0F769}" type="slidenum">
              <a:rPr lang="en-US" smtClean="0"/>
              <a:t>11</a:t>
            </a:fld>
            <a:endParaRPr lang="en-US"/>
          </a:p>
        </p:txBody>
      </p:sp>
    </p:spTree>
    <p:extLst>
      <p:ext uri="{BB962C8B-B14F-4D97-AF65-F5344CB8AC3E}">
        <p14:creationId xmlns:p14="http://schemas.microsoft.com/office/powerpoint/2010/main" val="196199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3CAB-E165-694E-AE04-3C34E93D09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978B58-9A56-F74D-9E39-6AE47B8923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BF75B3-DEA4-9149-AAE8-5ED1B5C3912E}"/>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68DAA6D9-1667-C64C-BBF3-ABC61772D3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219DE-1D01-4845-995E-283DCD06ABA3}"/>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204765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CBE7-EF5D-AB41-9ED0-2E60965754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729CB-22E2-D347-BCB0-86A92F7D18B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8F230-2012-554D-821D-03F26B7E1145}"/>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076E75D6-9159-E847-BA34-61E1AC02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5EEB6C-C5B0-C44B-8203-90AE9872C9FB}"/>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40310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44FAE-7F32-694F-9608-9D98B28EBE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4D25A-A11E-4F4F-ADAE-75A530CED85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1B54-A232-FB46-B2D2-3C6C956AD0B5}"/>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A2B95B5C-5438-A548-A680-EDCC32B4E6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3CCF4A-D4FE-5242-82FB-7FAE43FB6F08}"/>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285322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3CAB-E165-694E-AE04-3C34E93D09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978B58-9A56-F74D-9E39-6AE47B8923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BF75B3-DEA4-9149-AAE8-5ED1B5C3912E}"/>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68DAA6D9-1667-C64C-BBF3-ABC61772D3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219DE-1D01-4845-995E-283DCD06ABA3}"/>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2023670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8AC0-4245-AA4F-893B-87D83BDDDA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B66BA6-9261-CA46-BDD9-9C442947E94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C38FF-578C-BB47-B539-EB2ED3CC29C2}"/>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F80A7779-A3A8-674D-AA76-A49DA1E04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82CC29-E7A2-BD4F-8AD3-AA26F08CD23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35865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6EF9-23D4-F944-B9F5-2F7C29F9D4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F0E30-BCB4-7642-B0B4-8E608146C1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ECFC5E-BB46-6847-A0D8-59BEDDB8194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DED58DA9-723D-0347-A4BB-57861AB894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05D60E-EE1B-0E49-AE2C-64D25AAA2FB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400824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B676-841C-2C43-8430-D27EACB80E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C4C47D-AF21-B440-B7C6-94C95AA3D92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376EF4-A62A-1F4A-B4A6-139BB3D46B2C}"/>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36D46-F72F-9F4D-8BE9-0B53CD7EB821}"/>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8429801F-E540-074B-A900-2E8E906094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259D8A-9990-C84E-8BF6-327DB1365E18}"/>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18068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7DC6-2349-7F4A-A2FA-7717B4EE491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CC2E0F0-75BB-AE49-B068-6DCCB308352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7B18E9-A92A-FE43-B6E8-D3D50A822F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F4569-73AB-9A47-A352-09BF873E30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253D41-ADB3-FA40-98DF-38FCCEF0BB5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152C7-428A-7F40-906C-EC7E6CC2CFC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8" name="Footer Placeholder 7">
            <a:extLst>
              <a:ext uri="{FF2B5EF4-FFF2-40B4-BE49-F238E27FC236}">
                <a16:creationId xmlns:a16="http://schemas.microsoft.com/office/drawing/2014/main" id="{E394F84D-4AD7-9D42-808E-482185A762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CD5E99E-20E1-2A49-8A73-5613B6056A9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47220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1181-3ACA-3445-96FB-0A19AFA31B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51F24C2-8859-A346-BC88-AE959ED2FB03}"/>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4" name="Footer Placeholder 3">
            <a:extLst>
              <a:ext uri="{FF2B5EF4-FFF2-40B4-BE49-F238E27FC236}">
                <a16:creationId xmlns:a16="http://schemas.microsoft.com/office/drawing/2014/main" id="{049966E5-DEFB-544B-8342-2222F5813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7E2F16D-193F-D54A-80AE-86D9362111F6}"/>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1803798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DC4E3-8798-DE4C-8C20-E7C1A3D1CBF7}"/>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3" name="Footer Placeholder 2">
            <a:extLst>
              <a:ext uri="{FF2B5EF4-FFF2-40B4-BE49-F238E27FC236}">
                <a16:creationId xmlns:a16="http://schemas.microsoft.com/office/drawing/2014/main" id="{027D3C27-BFA9-CA4A-B24A-5D159CFB0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BFFD043-D5AC-644C-9A24-AC4E4C57BCFB}"/>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43360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7B67-4BC3-6C4B-AEB2-0D8B587304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D7DBF-9F17-4642-8290-74A5E60053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0E835-EAC6-E04F-BC6F-AAD588CCEA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F73BF7-5329-2F48-BEDA-FB1CB531415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2C2CAE11-0AC2-AA4A-9323-FE4ED1495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59CD79-DA33-0E42-97DC-5F7305F3D884}"/>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30719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8AC0-4245-AA4F-893B-87D83BDDDA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B66BA6-9261-CA46-BDD9-9C442947E94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C38FF-578C-BB47-B539-EB2ED3CC29C2}"/>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F80A7779-A3A8-674D-AA76-A49DA1E04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82CC29-E7A2-BD4F-8AD3-AA26F08CD23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202752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3D62-9922-7E4C-A398-446B86096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4EBB57-D315-D74C-9408-B35B082B2B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359F77-C58D-3244-B36A-5B19811DDA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935164-BF3C-8D48-8280-7C6DD74F2D67}"/>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693E3A12-3004-DC49-A361-C2A2D399F1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5371B8-F2A3-544A-BD67-9115D65511DA}"/>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600327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CBE7-EF5D-AB41-9ED0-2E60965754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729CB-22E2-D347-BCB0-86A92F7D18B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8F230-2012-554D-821D-03F26B7E1145}"/>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076E75D6-9159-E847-BA34-61E1AC02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5EEB6C-C5B0-C44B-8203-90AE9872C9FB}"/>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520227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44FAE-7F32-694F-9608-9D98B28EBE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4D25A-A11E-4F4F-ADAE-75A530CED85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1B54-A232-FB46-B2D2-3C6C956AD0B5}"/>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A2B95B5C-5438-A548-A680-EDCC32B4E6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3CCF4A-D4FE-5242-82FB-7FAE43FB6F08}"/>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160334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0EC9-CF91-6BF5-25B9-7A71A95E67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329AAAE-0497-B80E-3647-F31050F3D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29CFC7-9F81-F51A-77D5-D8B3F3005B2A}"/>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DDB60038-4482-9C33-D0F5-F9B53AEC2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57C1E-1EB9-CD93-C0A5-2621E0AC9BC4}"/>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437369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4C79-4791-C9ED-21CA-8385BED264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18946E-17B5-4A4A-CBD5-6625386205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469A3D-AD79-978F-D900-898BA6893A3D}"/>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F88B5989-402F-433D-8A75-045CF93C1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8D3B-18F3-FEA2-4970-37317784C38B}"/>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2855392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0B33-F3A9-438A-6339-CA22A80CD3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54803F-3F62-6770-B812-352B16D2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5D5331-0CF8-D40C-8EC5-B4CDE608348C}"/>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876BFD11-F332-ED0A-C973-6BCC18D51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32C1B-0465-EEB3-2D3B-F36ECA2C8EA4}"/>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2455331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5E7A-7004-3087-8BE2-A62EE19B01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333335-6D61-5EF8-4CD4-35E4F3C60D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6E3BBD2-DCFC-2C2E-A379-5190E01C3A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01A477-47F2-7079-96BB-F3095BECC669}"/>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6" name="Footer Placeholder 5">
            <a:extLst>
              <a:ext uri="{FF2B5EF4-FFF2-40B4-BE49-F238E27FC236}">
                <a16:creationId xmlns:a16="http://schemas.microsoft.com/office/drawing/2014/main" id="{84FE19E5-35AB-A82A-7179-7C06BDC78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57B6E-8687-F093-B479-0934AA948236}"/>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219437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5866-70C4-5D98-EACC-BC751391D1C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BB0955-E51D-C2D2-BCB0-5A09C5A24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FBC9E9-EC48-5F77-A840-9B3C507312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25DA032-96D6-986B-D721-5F0037393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0BAFCB-2AFA-5102-06E2-9E58F95C57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A24661E-3819-BD94-73C1-92277F47E387}"/>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8" name="Footer Placeholder 7">
            <a:extLst>
              <a:ext uri="{FF2B5EF4-FFF2-40B4-BE49-F238E27FC236}">
                <a16:creationId xmlns:a16="http://schemas.microsoft.com/office/drawing/2014/main" id="{20F08FF4-5772-C100-3175-0542D9513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D334F-749B-B684-888B-F1AE24313EB9}"/>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427178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74F2-F678-54DE-E11F-5BC7F4DE4F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2E693E-5D66-CB20-B525-2A3DFC4CC64A}"/>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4" name="Footer Placeholder 3">
            <a:extLst>
              <a:ext uri="{FF2B5EF4-FFF2-40B4-BE49-F238E27FC236}">
                <a16:creationId xmlns:a16="http://schemas.microsoft.com/office/drawing/2014/main" id="{F6BFFD1D-9E5A-D3D8-7883-D8F1C4A76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95CEA7-4441-1237-4087-BDF19EFABD15}"/>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3070459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DE63E-AF7C-BB41-8C1B-44CB1D80E0E3}"/>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3" name="Footer Placeholder 2">
            <a:extLst>
              <a:ext uri="{FF2B5EF4-FFF2-40B4-BE49-F238E27FC236}">
                <a16:creationId xmlns:a16="http://schemas.microsoft.com/office/drawing/2014/main" id="{EF3E4E85-9743-28B5-17B8-5D2C6E5CFE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D3CE95-D423-C185-F813-0AC4BBF0466A}"/>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280938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6EF9-23D4-F944-B9F5-2F7C29F9D4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F0E30-BCB4-7642-B0B4-8E608146C1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ECFC5E-BB46-6847-A0D8-59BEDDB8194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5" name="Footer Placeholder 4">
            <a:extLst>
              <a:ext uri="{FF2B5EF4-FFF2-40B4-BE49-F238E27FC236}">
                <a16:creationId xmlns:a16="http://schemas.microsoft.com/office/drawing/2014/main" id="{DED58DA9-723D-0347-A4BB-57861AB894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05D60E-EE1B-0E49-AE2C-64D25AAA2FB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1960145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A5B2-F865-DCAC-B5B5-990F84760E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BBF88E-0910-0FE7-F2A4-0ABD59AE0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50A9B4-64A1-A263-5F9E-F741D643C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D158D3-655F-4640-7008-1C931DF5E10D}"/>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6" name="Footer Placeholder 5">
            <a:extLst>
              <a:ext uri="{FF2B5EF4-FFF2-40B4-BE49-F238E27FC236}">
                <a16:creationId xmlns:a16="http://schemas.microsoft.com/office/drawing/2014/main" id="{B1396262-0885-7A27-0CE4-14486EF12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5BC2E-ED7D-4535-1647-E973B97BE65B}"/>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3205646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9BA7-5EA1-3894-321F-8EB4DBA679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A65AA3-1F75-E495-E9AA-22BF96DA4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9779DD-5D91-BC09-A261-2B764F7D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E04D71-796D-18FA-ED30-E7593DCDF703}"/>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6" name="Footer Placeholder 5">
            <a:extLst>
              <a:ext uri="{FF2B5EF4-FFF2-40B4-BE49-F238E27FC236}">
                <a16:creationId xmlns:a16="http://schemas.microsoft.com/office/drawing/2014/main" id="{F3587AA2-307A-67A3-F72D-3392FF69D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4D174-CDAC-BD50-6F23-41CCA0CFF353}"/>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364314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2241-3BFC-CC09-D89F-226301610A3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D5197-2CAA-7942-46BA-440213A51E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2C12B8-2BA1-8E86-42F7-8AA29D0C6E1B}"/>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1A5ED1B0-9A27-7263-5930-4FFD3E726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70470-8A99-D559-2C3D-F2CB9C1B0B2F}"/>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1257654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E421E-1F89-443A-E85C-0DB9219E7B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325020-4138-907C-7812-0926065AF3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72C524-23D3-A27F-4A57-6445BAE80462}"/>
              </a:ext>
            </a:extLst>
          </p:cNvPr>
          <p:cNvSpPr>
            <a:spLocks noGrp="1"/>
          </p:cNvSpPr>
          <p:nvPr>
            <p:ph type="dt" sz="half" idx="10"/>
          </p:nvPr>
        </p:nvSpPr>
        <p:spPr/>
        <p:txBody>
          <a:body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4583A018-588C-A44F-E7E2-477935B1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71682-C8D5-7060-84FB-689E63A1558D}"/>
              </a:ext>
            </a:extLst>
          </p:cNvPr>
          <p:cNvSpPr>
            <a:spLocks noGrp="1"/>
          </p:cNvSpPr>
          <p:nvPr>
            <p:ph type="sldNum" sz="quarter" idx="12"/>
          </p:nvPr>
        </p:nvSpPr>
        <p:spPr/>
        <p:txBody>
          <a:bodyPr/>
          <a:lstStyle/>
          <a:p>
            <a:fld id="{C38866C9-7E50-7841-9CD4-6FF9B3F882C6}" type="slidenum">
              <a:rPr lang="en-US" smtClean="0"/>
              <a:t>‹#›</a:t>
            </a:fld>
            <a:endParaRPr lang="en-US"/>
          </a:p>
        </p:txBody>
      </p:sp>
    </p:spTree>
    <p:extLst>
      <p:ext uri="{BB962C8B-B14F-4D97-AF65-F5344CB8AC3E}">
        <p14:creationId xmlns:p14="http://schemas.microsoft.com/office/powerpoint/2010/main" val="3916429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4C11-6F22-2845-8446-65779122C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202905-7ABE-E441-93EE-B7BEB895C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28932D-A5BF-2A4E-A25F-7C3CD4ABDD7B}"/>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EA864005-F63D-7B46-94A3-67FB662AF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D6A0D-0013-8E42-90B6-AF8FCB0FDA00}"/>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989472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E903-0BB1-9D48-A869-6803A9D19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9091A-0DB3-574C-B6CA-A27668AC89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52286-B30F-8A41-A0AC-9DFC2AD7D9D0}"/>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2461C8AE-67BF-A344-A299-14E386471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352C4-DFC5-5845-8ED0-9F6C8EB63FB6}"/>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757841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27FB-4017-854A-9F7D-3DB3A3C7E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7BD75-770F-8F4A-82E8-61FD8FAB4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D4B6AF-457B-DA4F-9F0A-FD9868798389}"/>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F5876CB1-19DC-954D-93A3-85025ED3C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C6AAA-7ED4-F94B-8452-35A7BE851B0F}"/>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30849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80A6-7090-1947-A6C9-4A3774B26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3333F-36B9-D848-B4C2-F718933CE4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FE918C-B817-2E47-B764-F3BA2014C8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744A0-0536-7143-853F-95419B5D9482}"/>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6" name="Footer Placeholder 5">
            <a:extLst>
              <a:ext uri="{FF2B5EF4-FFF2-40B4-BE49-F238E27FC236}">
                <a16:creationId xmlns:a16="http://schemas.microsoft.com/office/drawing/2014/main" id="{9336D255-EDCF-DB4D-9B10-034187DE0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30920-0191-B34C-B6EA-4C86C63049E8}"/>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681357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9B60-1428-A64B-8AF4-A8750E47C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6A10D-E525-924B-ABDF-7F033B7A8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521D06-76CC-3F4D-B5F8-EC878E2C7B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2C7CA-8CF2-BE44-81A0-6F091CDCE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5E953B-D158-A44F-BE3F-F61E878626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18D10C-FF51-774D-A07C-E430C5E8F10A}"/>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8" name="Footer Placeholder 7">
            <a:extLst>
              <a:ext uri="{FF2B5EF4-FFF2-40B4-BE49-F238E27FC236}">
                <a16:creationId xmlns:a16="http://schemas.microsoft.com/office/drawing/2014/main" id="{A18CA1D0-F67D-8945-9A81-293B79B18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B0EB87-5C93-3C48-B8F3-CE426480B0E6}"/>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366204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A371-8C27-6142-AB3E-AF04D9F083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05B74E-3703-7949-B86D-AC840E6D9D81}"/>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4" name="Footer Placeholder 3">
            <a:extLst>
              <a:ext uri="{FF2B5EF4-FFF2-40B4-BE49-F238E27FC236}">
                <a16:creationId xmlns:a16="http://schemas.microsoft.com/office/drawing/2014/main" id="{732177C2-A616-9F40-B61C-06CA050F8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8199A-FD33-C04D-9EC1-FA5CCF9DE930}"/>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395459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B676-841C-2C43-8430-D27EACB80E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C4C47D-AF21-B440-B7C6-94C95AA3D92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376EF4-A62A-1F4A-B4A6-139BB3D46B2C}"/>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36D46-F72F-9F4D-8BE9-0B53CD7EB821}"/>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8429801F-E540-074B-A900-2E8E906094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259D8A-9990-C84E-8BF6-327DB1365E18}"/>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30412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59938-3F4A-0B40-9FCD-20DBBD8C2A0A}"/>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3" name="Footer Placeholder 2">
            <a:extLst>
              <a:ext uri="{FF2B5EF4-FFF2-40B4-BE49-F238E27FC236}">
                <a16:creationId xmlns:a16="http://schemas.microsoft.com/office/drawing/2014/main" id="{27573732-EB0A-894F-950A-31598A5B99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8B6548-E6AA-5248-9413-D96263986E1B}"/>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48742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A625-41AE-9941-BCA0-AE0984853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93BA19-5378-C349-A2A0-C02D50445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6218C-2E2F-BB48-B2B5-BA400957E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AD66A-C04A-7F4A-B250-ABE728CAECCE}"/>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6" name="Footer Placeholder 5">
            <a:extLst>
              <a:ext uri="{FF2B5EF4-FFF2-40B4-BE49-F238E27FC236}">
                <a16:creationId xmlns:a16="http://schemas.microsoft.com/office/drawing/2014/main" id="{32DBBE45-D6A2-8B46-A636-7FD2EF008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439E8-998D-3A4F-A2F8-370A753F713B}"/>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9139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31F9-348F-C44E-BC48-76342C2B6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A61E0-6E16-A849-9E10-2CA0CD94E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56854-3300-4348-A22A-D1386B449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DB54C5-C4CF-1E43-97B2-ED5D4B1DECCA}"/>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6" name="Footer Placeholder 5">
            <a:extLst>
              <a:ext uri="{FF2B5EF4-FFF2-40B4-BE49-F238E27FC236}">
                <a16:creationId xmlns:a16="http://schemas.microsoft.com/office/drawing/2014/main" id="{E5BD8FF2-2B68-A14B-9815-04BD9208B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024F7-FBB5-5E44-BE98-23BEC41A37C2}"/>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867907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7349-F40C-534D-850A-3135D4C92F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9BB162-A746-C343-8442-F61E644DF1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C394F-3FD1-1E4F-B57A-6F90D8030902}"/>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70C1BB9A-0F27-8846-A61A-FF06400C7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9D836-C487-A14D-9F0A-225E0A3DDAAA}"/>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2701036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55A6B-E3A8-0A4A-8DEC-810592AEB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168C74-CF50-A64C-8AA9-8BBD86FB37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04CE-2EEE-374A-BD59-EE90F94D2DD9}"/>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09957ECB-F3E7-394B-B60A-788B9850D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47FAA-9AC3-2645-BA51-C43946AB3F78}"/>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160412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27DF-1B00-7647-9049-C06EDA0D49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923EE-3B56-2743-9B35-DE081B225266}"/>
              </a:ext>
            </a:extLst>
          </p:cNvPr>
          <p:cNvSpPr>
            <a:spLocks noGrp="1"/>
          </p:cNvSpPr>
          <p:nvPr>
            <p:ph type="dt" sz="half" idx="10"/>
          </p:nvPr>
        </p:nvSpPr>
        <p:spPr/>
        <p:txBody>
          <a:bodyPr/>
          <a:lstStyle/>
          <a:p>
            <a:fld id="{DB3D4F53-4559-3448-841E-30831D45E013}" type="datetimeFigureOut">
              <a:rPr lang="en-US" smtClean="0"/>
              <a:t>3/2/23</a:t>
            </a:fld>
            <a:endParaRPr lang="en-US"/>
          </a:p>
        </p:txBody>
      </p:sp>
      <p:sp>
        <p:nvSpPr>
          <p:cNvPr id="4" name="Footer Placeholder 3">
            <a:extLst>
              <a:ext uri="{FF2B5EF4-FFF2-40B4-BE49-F238E27FC236}">
                <a16:creationId xmlns:a16="http://schemas.microsoft.com/office/drawing/2014/main" id="{FA811FF1-3FBA-E24B-B58D-AE2B25C34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27BA19-2C43-5A40-8E27-85434D41D33D}"/>
              </a:ext>
            </a:extLst>
          </p:cNvPr>
          <p:cNvSpPr>
            <a:spLocks noGrp="1"/>
          </p:cNvSpPr>
          <p:nvPr>
            <p:ph type="sldNum" sz="quarter" idx="12"/>
          </p:nvPr>
        </p:nvSpPr>
        <p:spPr/>
        <p:txBody>
          <a:bodyPr/>
          <a:lstStyle/>
          <a:p>
            <a:fld id="{2C5C2DF7-CD4C-1A40-92A2-A4C95D89FC48}" type="slidenum">
              <a:rPr lang="en-US" smtClean="0"/>
              <a:t>‹#›</a:t>
            </a:fld>
            <a:endParaRPr lang="en-US"/>
          </a:p>
        </p:txBody>
      </p:sp>
    </p:spTree>
    <p:extLst>
      <p:ext uri="{BB962C8B-B14F-4D97-AF65-F5344CB8AC3E}">
        <p14:creationId xmlns:p14="http://schemas.microsoft.com/office/powerpoint/2010/main" val="366846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7DC6-2349-7F4A-A2FA-7717B4EE491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CC2E0F0-75BB-AE49-B068-6DCCB308352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7B18E9-A92A-FE43-B6E8-D3D50A822F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F4569-73AB-9A47-A352-09BF873E30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253D41-ADB3-FA40-98DF-38FCCEF0BB5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152C7-428A-7F40-906C-EC7E6CC2CFC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8" name="Footer Placeholder 7">
            <a:extLst>
              <a:ext uri="{FF2B5EF4-FFF2-40B4-BE49-F238E27FC236}">
                <a16:creationId xmlns:a16="http://schemas.microsoft.com/office/drawing/2014/main" id="{E394F84D-4AD7-9D42-808E-482185A762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CD5E99E-20E1-2A49-8A73-5613B6056A9F}"/>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273225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1181-3ACA-3445-96FB-0A19AFA31B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51F24C2-8859-A346-BC88-AE959ED2FB03}"/>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4" name="Footer Placeholder 3">
            <a:extLst>
              <a:ext uri="{FF2B5EF4-FFF2-40B4-BE49-F238E27FC236}">
                <a16:creationId xmlns:a16="http://schemas.microsoft.com/office/drawing/2014/main" id="{049966E5-DEFB-544B-8342-2222F5813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7E2F16D-193F-D54A-80AE-86D9362111F6}"/>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43306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DC4E3-8798-DE4C-8C20-E7C1A3D1CBF7}"/>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3" name="Footer Placeholder 2">
            <a:extLst>
              <a:ext uri="{FF2B5EF4-FFF2-40B4-BE49-F238E27FC236}">
                <a16:creationId xmlns:a16="http://schemas.microsoft.com/office/drawing/2014/main" id="{027D3C27-BFA9-CA4A-B24A-5D159CFB0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BFFD043-D5AC-644C-9A24-AC4E4C57BCFB}"/>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60760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7B67-4BC3-6C4B-AEB2-0D8B587304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D7DBF-9F17-4642-8290-74A5E60053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0E835-EAC6-E04F-BC6F-AAD588CCEA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F73BF7-5329-2F48-BEDA-FB1CB5314158}"/>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2C2CAE11-0AC2-AA4A-9323-FE4ED1495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59CD79-DA33-0E42-97DC-5F7305F3D884}"/>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111304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3D62-9922-7E4C-A398-446B86096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4EBB57-D315-D74C-9408-B35B082B2B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359F77-C58D-3244-B36A-5B19811DDA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935164-BF3C-8D48-8280-7C6DD74F2D67}"/>
              </a:ext>
            </a:extLst>
          </p:cNvPr>
          <p:cNvSpPr>
            <a:spLocks noGrp="1"/>
          </p:cNvSpPr>
          <p:nvPr>
            <p:ph type="dt" sz="half" idx="10"/>
          </p:nvPr>
        </p:nvSpPr>
        <p:spPr>
          <a:xfrm>
            <a:off x="838200" y="6356350"/>
            <a:ext cx="2743200" cy="365125"/>
          </a:xfrm>
          <a:prstGeom prst="rect">
            <a:avLst/>
          </a:prstGeom>
        </p:spPr>
        <p:txBody>
          <a:bodyPr/>
          <a:lstStyle/>
          <a:p>
            <a:fld id="{EC6C405D-2F0F-CB49-9664-5A5E4C61E054}" type="datetimeFigureOut">
              <a:rPr lang="en-US" smtClean="0"/>
              <a:t>3/2/23</a:t>
            </a:fld>
            <a:endParaRPr lang="en-US"/>
          </a:p>
        </p:txBody>
      </p:sp>
      <p:sp>
        <p:nvSpPr>
          <p:cNvPr id="6" name="Footer Placeholder 5">
            <a:extLst>
              <a:ext uri="{FF2B5EF4-FFF2-40B4-BE49-F238E27FC236}">
                <a16:creationId xmlns:a16="http://schemas.microsoft.com/office/drawing/2014/main" id="{693E3A12-3004-DC49-A361-C2A2D399F1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5371B8-F2A3-544A-BD67-9115D65511DA}"/>
              </a:ext>
            </a:extLst>
          </p:cNvPr>
          <p:cNvSpPr>
            <a:spLocks noGrp="1"/>
          </p:cNvSpPr>
          <p:nvPr>
            <p:ph type="sldNum" sz="quarter" idx="12"/>
          </p:nvPr>
        </p:nvSpPr>
        <p:spPr>
          <a:xfrm>
            <a:off x="8610600" y="6356350"/>
            <a:ext cx="2743200" cy="365125"/>
          </a:xfrm>
          <a:prstGeom prst="rect">
            <a:avLst/>
          </a:prstGeom>
        </p:spPr>
        <p:txBody>
          <a:bodyPr/>
          <a:lstStyle/>
          <a:p>
            <a:fld id="{F7CB6EA8-8C4F-7444-9BBE-C6B997AA1C1B}" type="slidenum">
              <a:rPr lang="en-US" smtClean="0"/>
              <a:t>‹#›</a:t>
            </a:fld>
            <a:endParaRPr lang="en-US"/>
          </a:p>
        </p:txBody>
      </p:sp>
    </p:spTree>
    <p:extLst>
      <p:ext uri="{BB962C8B-B14F-4D97-AF65-F5344CB8AC3E}">
        <p14:creationId xmlns:p14="http://schemas.microsoft.com/office/powerpoint/2010/main" val="326681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FEBDB9-A5E0-4248-8A45-AE8DC8500C82}"/>
              </a:ext>
            </a:extLst>
          </p:cNvPr>
          <p:cNvSpPr/>
          <p:nvPr userDrawn="1"/>
        </p:nvSpPr>
        <p:spPr>
          <a:xfrm>
            <a:off x="0" y="1789044"/>
            <a:ext cx="12192000" cy="19381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2018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FEBDB9-A5E0-4248-8A45-AE8DC8500C82}"/>
              </a:ext>
            </a:extLst>
          </p:cNvPr>
          <p:cNvSpPr/>
          <p:nvPr userDrawn="1"/>
        </p:nvSpPr>
        <p:spPr>
          <a:xfrm>
            <a:off x="-1" y="0"/>
            <a:ext cx="3480619"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6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DF7FB-2A49-5171-DDF4-1FB3D6C74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E75B26-2E92-01B4-77A6-2A08E7138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A71D48-E309-2BE9-E40A-C4183801A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31764-F5D2-224D-B1A0-E0B601E4917A}" type="datetimeFigureOut">
              <a:rPr lang="en-US" smtClean="0"/>
              <a:t>3/2/23</a:t>
            </a:fld>
            <a:endParaRPr lang="en-US"/>
          </a:p>
        </p:txBody>
      </p:sp>
      <p:sp>
        <p:nvSpPr>
          <p:cNvPr id="5" name="Footer Placeholder 4">
            <a:extLst>
              <a:ext uri="{FF2B5EF4-FFF2-40B4-BE49-F238E27FC236}">
                <a16:creationId xmlns:a16="http://schemas.microsoft.com/office/drawing/2014/main" id="{F750FBBA-7BFB-4B5C-082D-006A4233B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BB0DBF-C3B9-8913-475A-6FF3B25AB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66C9-7E50-7841-9CD4-6FF9B3F882C6}" type="slidenum">
              <a:rPr lang="en-US" smtClean="0"/>
              <a:t>‹#›</a:t>
            </a:fld>
            <a:endParaRPr lang="en-US"/>
          </a:p>
        </p:txBody>
      </p:sp>
    </p:spTree>
    <p:extLst>
      <p:ext uri="{BB962C8B-B14F-4D97-AF65-F5344CB8AC3E}">
        <p14:creationId xmlns:p14="http://schemas.microsoft.com/office/powerpoint/2010/main" val="13822640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6BD2F-3982-AA4F-BED5-51F0A689A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4A15DA-F5DE-C44E-B060-A47F865A9E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61A6C-2D66-3648-A37C-4C042CB21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D4F53-4559-3448-841E-30831D45E013}" type="datetimeFigureOut">
              <a:rPr lang="en-US" smtClean="0"/>
              <a:t>3/2/23</a:t>
            </a:fld>
            <a:endParaRPr lang="en-US"/>
          </a:p>
        </p:txBody>
      </p:sp>
      <p:sp>
        <p:nvSpPr>
          <p:cNvPr id="5" name="Footer Placeholder 4">
            <a:extLst>
              <a:ext uri="{FF2B5EF4-FFF2-40B4-BE49-F238E27FC236}">
                <a16:creationId xmlns:a16="http://schemas.microsoft.com/office/drawing/2014/main" id="{C32A5DD4-15D3-074E-A7F9-49522EB5A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39419-01C0-B843-BE1E-1C5274BD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C2DF7-CD4C-1A40-92A2-A4C95D89FC48}" type="slidenum">
              <a:rPr lang="en-US" smtClean="0"/>
              <a:t>‹#›</a:t>
            </a:fld>
            <a:endParaRPr lang="en-US"/>
          </a:p>
        </p:txBody>
      </p:sp>
    </p:spTree>
    <p:extLst>
      <p:ext uri="{BB962C8B-B14F-4D97-AF65-F5344CB8AC3E}">
        <p14:creationId xmlns:p14="http://schemas.microsoft.com/office/powerpoint/2010/main" val="3327591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ersuk.org/images/Scotland/Advice_and_information/Carers-Charter.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s://www.bihr.org.uk/Handlers/Download.ashx?IDMF=35af08d5-bc4c-47c4-9f25-4cb6bde2c31c" TargetMode="External"/><Relationship Id="rId5" Type="http://schemas.openxmlformats.org/officeDocument/2006/relationships/hyperlink" Target="https://carers.org/downloads/help-and-advice-section/equality-act-2010.pdf" TargetMode="External"/><Relationship Id="rId4" Type="http://schemas.openxmlformats.org/officeDocument/2006/relationships/hyperlink" Target="https://www.carersuk.org/images/Help__Advice/work/Your_rights_in_work_UK1031_JUNE_2019.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arersnet.org/"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hyperlink" Target="mailto:Shubhanna@carersnet.org" TargetMode="External"/><Relationship Id="rId4" Type="http://schemas.openxmlformats.org/officeDocument/2006/relationships/hyperlink" Target="https://www.facebook.com/CoalitionofCar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CA128B-9FC9-C223-3E27-D3CE0650DF9C}"/>
              </a:ext>
            </a:extLst>
          </p:cNvPr>
          <p:cNvSpPr>
            <a:spLocks noGrp="1"/>
          </p:cNvSpPr>
          <p:nvPr>
            <p:ph type="title"/>
          </p:nvPr>
        </p:nvSpPr>
        <p:spPr>
          <a:xfrm>
            <a:off x="7491118" y="286463"/>
            <a:ext cx="4087306" cy="2889114"/>
          </a:xfrm>
        </p:spPr>
        <p:txBody>
          <a:bodyPr vert="horz" lIns="91440" tIns="45720" rIns="91440" bIns="45720" rtlCol="0" anchor="b">
            <a:normAutofit/>
          </a:bodyPr>
          <a:lstStyle/>
          <a:p>
            <a:r>
              <a:rPr lang="en-US" sz="5400" b="1" dirty="0"/>
              <a:t>Carers Rights</a:t>
            </a: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10;&#10;Description automatically generated with low confidence">
            <a:extLst>
              <a:ext uri="{FF2B5EF4-FFF2-40B4-BE49-F238E27FC236}">
                <a16:creationId xmlns:a16="http://schemas.microsoft.com/office/drawing/2014/main" id="{36F3E70B-1D8B-364C-6AF9-E708957E97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2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0" name="Picture 9">
            <a:extLst>
              <a:ext uri="{FF2B5EF4-FFF2-40B4-BE49-F238E27FC236}">
                <a16:creationId xmlns:a16="http://schemas.microsoft.com/office/drawing/2014/main" id="{6F62CB42-6F33-20F5-AC48-C610428AB7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8286" y="4776980"/>
            <a:ext cx="5547695" cy="1794557"/>
          </a:xfrm>
          <a:prstGeom prst="rect">
            <a:avLst/>
          </a:prstGeom>
        </p:spPr>
      </p:pic>
      <p:sp>
        <p:nvSpPr>
          <p:cNvPr id="9" name="TextBox 8">
            <a:extLst>
              <a:ext uri="{FF2B5EF4-FFF2-40B4-BE49-F238E27FC236}">
                <a16:creationId xmlns:a16="http://schemas.microsoft.com/office/drawing/2014/main" id="{B0AD8AE9-9730-6683-521D-9374A8132106}"/>
              </a:ext>
            </a:extLst>
          </p:cNvPr>
          <p:cNvSpPr txBox="1"/>
          <p:nvPr/>
        </p:nvSpPr>
        <p:spPr>
          <a:xfrm>
            <a:off x="10827026" y="821635"/>
            <a:ext cx="184731" cy="369332"/>
          </a:xfrm>
          <a:prstGeom prst="rect">
            <a:avLst/>
          </a:prstGeom>
          <a:solidFill>
            <a:schemeClr val="tx1"/>
          </a:solidFill>
        </p:spPr>
        <p:txBody>
          <a:bodyPr wrap="none" rtlCol="0">
            <a:spAutoFit/>
          </a:bodyPr>
          <a:lstStyle/>
          <a:p>
            <a:endParaRPr lang="en-US" dirty="0"/>
          </a:p>
        </p:txBody>
      </p:sp>
    </p:spTree>
    <p:extLst>
      <p:ext uri="{BB962C8B-B14F-4D97-AF65-F5344CB8AC3E}">
        <p14:creationId xmlns:p14="http://schemas.microsoft.com/office/powerpoint/2010/main" val="39763716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95850" y="853252"/>
            <a:ext cx="3504628" cy="5078313"/>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have the right to be involved in discussions around hospital discharge for the person you care for.</a:t>
            </a:r>
          </a:p>
        </p:txBody>
      </p:sp>
      <p:sp>
        <p:nvSpPr>
          <p:cNvPr id="2" name="TextBox 1">
            <a:extLst>
              <a:ext uri="{FF2B5EF4-FFF2-40B4-BE49-F238E27FC236}">
                <a16:creationId xmlns:a16="http://schemas.microsoft.com/office/drawing/2014/main" id="{ECCA1ACB-4AB2-F94F-B690-C32EC74CDFC9}"/>
              </a:ext>
            </a:extLst>
          </p:cNvPr>
          <p:cNvSpPr txBox="1"/>
          <p:nvPr/>
        </p:nvSpPr>
        <p:spPr>
          <a:xfrm>
            <a:off x="3922644" y="530087"/>
            <a:ext cx="7593496" cy="646331"/>
          </a:xfrm>
          <a:prstGeom prst="rect">
            <a:avLst/>
          </a:prstGeom>
          <a:noFill/>
        </p:spPr>
        <p:txBody>
          <a:bodyPr wrap="square" rtlCol="0">
            <a:spAutoFit/>
          </a:bodyPr>
          <a:lstStyle/>
          <a:p>
            <a:endParaRPr lang="en-US" dirty="0"/>
          </a:p>
          <a:p>
            <a:endParaRPr lang="en-US" dirty="0"/>
          </a:p>
        </p:txBody>
      </p:sp>
      <p:pic>
        <p:nvPicPr>
          <p:cNvPr id="5" name="Picture 4">
            <a:extLst>
              <a:ext uri="{FF2B5EF4-FFF2-40B4-BE49-F238E27FC236}">
                <a16:creationId xmlns:a16="http://schemas.microsoft.com/office/drawing/2014/main" id="{D081A305-FEE5-9F4C-A2BA-0397F52095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9191" y="0"/>
            <a:ext cx="5927835" cy="6858000"/>
          </a:xfrm>
          <a:prstGeom prst="rect">
            <a:avLst/>
          </a:prstGeom>
        </p:spPr>
      </p:pic>
    </p:spTree>
    <p:extLst>
      <p:ext uri="{BB962C8B-B14F-4D97-AF65-F5344CB8AC3E}">
        <p14:creationId xmlns:p14="http://schemas.microsoft.com/office/powerpoint/2010/main" val="355617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2658D-184D-114D-89C0-46D13BDF1FC9}"/>
              </a:ext>
            </a:extLst>
          </p:cNvPr>
          <p:cNvSpPr txBox="1"/>
          <p:nvPr/>
        </p:nvSpPr>
        <p:spPr>
          <a:xfrm>
            <a:off x="172278" y="1590261"/>
            <a:ext cx="3061252" cy="2554545"/>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Right to respite/ Short break for carers?</a:t>
            </a:r>
          </a:p>
        </p:txBody>
      </p:sp>
      <p:graphicFrame>
        <p:nvGraphicFramePr>
          <p:cNvPr id="4" name="Diagram 3">
            <a:extLst>
              <a:ext uri="{FF2B5EF4-FFF2-40B4-BE49-F238E27FC236}">
                <a16:creationId xmlns:a16="http://schemas.microsoft.com/office/drawing/2014/main" id="{D3290F89-8A26-484B-A441-952CFBFED814}"/>
              </a:ext>
            </a:extLst>
          </p:cNvPr>
          <p:cNvGraphicFramePr/>
          <p:nvPr>
            <p:extLst>
              <p:ext uri="{D42A27DB-BD31-4B8C-83A1-F6EECF244321}">
                <p14:modId xmlns:p14="http://schemas.microsoft.com/office/powerpoint/2010/main" val="2176675232"/>
              </p:ext>
            </p:extLst>
          </p:nvPr>
        </p:nvGraphicFramePr>
        <p:xfrm>
          <a:off x="3551583" y="410821"/>
          <a:ext cx="8534400" cy="616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84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85530" y="1198312"/>
            <a:ext cx="3220278" cy="1754326"/>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Employment rights that carers have.</a:t>
            </a:r>
          </a:p>
        </p:txBody>
      </p:sp>
      <p:sp>
        <p:nvSpPr>
          <p:cNvPr id="4" name="Rectangle 3">
            <a:extLst>
              <a:ext uri="{FF2B5EF4-FFF2-40B4-BE49-F238E27FC236}">
                <a16:creationId xmlns:a16="http://schemas.microsoft.com/office/drawing/2014/main" id="{5E0B8328-08A0-BD44-A620-7B7E5A36C597}"/>
              </a:ext>
            </a:extLst>
          </p:cNvPr>
          <p:cNvSpPr/>
          <p:nvPr/>
        </p:nvSpPr>
        <p:spPr>
          <a:xfrm>
            <a:off x="4412974" y="733982"/>
            <a:ext cx="6096000" cy="923330"/>
          </a:xfrm>
          <a:prstGeom prst="rect">
            <a:avLst/>
          </a:prstGeom>
        </p:spPr>
        <p:txBody>
          <a:bodyPr>
            <a:spAutoFit/>
          </a:bodyPr>
          <a:lstStyle/>
          <a:p>
            <a:br>
              <a:rPr lang="en-GB" dirty="0"/>
            </a:br>
            <a:endParaRPr lang="en-GB" dirty="0">
              <a:solidFill>
                <a:srgbClr val="404041"/>
              </a:solidFill>
              <a:latin typeface="Helvetica" pitchFamily="2" charset="0"/>
            </a:endParaRPr>
          </a:p>
          <a:p>
            <a:endParaRPr lang="en-GB" b="0" i="0" u="none" strike="noStrike" dirty="0">
              <a:solidFill>
                <a:srgbClr val="404041"/>
              </a:solidFill>
              <a:effectLst/>
              <a:latin typeface="Helvetica" pitchFamily="2" charset="0"/>
            </a:endParaRPr>
          </a:p>
        </p:txBody>
      </p:sp>
      <p:graphicFrame>
        <p:nvGraphicFramePr>
          <p:cNvPr id="10" name="Diagram 9">
            <a:extLst>
              <a:ext uri="{FF2B5EF4-FFF2-40B4-BE49-F238E27FC236}">
                <a16:creationId xmlns:a16="http://schemas.microsoft.com/office/drawing/2014/main" id="{13CE5985-1C20-F042-BD46-3F45BDBF0A6B}"/>
              </a:ext>
            </a:extLst>
          </p:cNvPr>
          <p:cNvGraphicFramePr/>
          <p:nvPr>
            <p:extLst>
              <p:ext uri="{D42A27DB-BD31-4B8C-83A1-F6EECF244321}">
                <p14:modId xmlns:p14="http://schemas.microsoft.com/office/powerpoint/2010/main" val="3528086589"/>
              </p:ext>
            </p:extLst>
          </p:nvPr>
        </p:nvGraphicFramePr>
        <p:xfrm>
          <a:off x="3639932" y="185531"/>
          <a:ext cx="8432800" cy="6361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8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45774" y="410817"/>
            <a:ext cx="3220278" cy="3970318"/>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The right to not be discriminated against when seeking support or services.</a:t>
            </a:r>
          </a:p>
        </p:txBody>
      </p:sp>
      <p:sp>
        <p:nvSpPr>
          <p:cNvPr id="2" name="TextBox 1">
            <a:extLst>
              <a:ext uri="{FF2B5EF4-FFF2-40B4-BE49-F238E27FC236}">
                <a16:creationId xmlns:a16="http://schemas.microsoft.com/office/drawing/2014/main" id="{ECCA1ACB-4AB2-F94F-B690-C32EC74CDFC9}"/>
              </a:ext>
            </a:extLst>
          </p:cNvPr>
          <p:cNvSpPr txBox="1"/>
          <p:nvPr/>
        </p:nvSpPr>
        <p:spPr>
          <a:xfrm>
            <a:off x="3922644" y="272317"/>
            <a:ext cx="8128000" cy="184665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public sector equality duty means local authorities and health boards have to consider how their policies or decisions affect people with the following protected characteristics:</a:t>
            </a:r>
          </a:p>
          <a:p>
            <a:endParaRPr lang="en-GB" dirty="0"/>
          </a:p>
        </p:txBody>
      </p:sp>
      <p:sp>
        <p:nvSpPr>
          <p:cNvPr id="4" name="Rectangle 3">
            <a:extLst>
              <a:ext uri="{FF2B5EF4-FFF2-40B4-BE49-F238E27FC236}">
                <a16:creationId xmlns:a16="http://schemas.microsoft.com/office/drawing/2014/main" id="{5E0B8328-08A0-BD44-A620-7B7E5A36C597}"/>
              </a:ext>
            </a:extLst>
          </p:cNvPr>
          <p:cNvSpPr/>
          <p:nvPr/>
        </p:nvSpPr>
        <p:spPr>
          <a:xfrm>
            <a:off x="4412974" y="733982"/>
            <a:ext cx="6096000" cy="923330"/>
          </a:xfrm>
          <a:prstGeom prst="rect">
            <a:avLst/>
          </a:prstGeom>
        </p:spPr>
        <p:txBody>
          <a:bodyPr>
            <a:spAutoFit/>
          </a:bodyPr>
          <a:lstStyle/>
          <a:p>
            <a:br>
              <a:rPr lang="en-GB" dirty="0"/>
            </a:br>
            <a:endParaRPr lang="en-GB" dirty="0">
              <a:solidFill>
                <a:srgbClr val="404041"/>
              </a:solidFill>
              <a:latin typeface="Helvetica" pitchFamily="2" charset="0"/>
            </a:endParaRPr>
          </a:p>
          <a:p>
            <a:endParaRPr lang="en-GB" b="0" i="0" u="none" strike="noStrike" dirty="0">
              <a:solidFill>
                <a:srgbClr val="404041"/>
              </a:solidFill>
              <a:effectLst/>
              <a:latin typeface="Helvetica" pitchFamily="2" charset="0"/>
            </a:endParaRPr>
          </a:p>
        </p:txBody>
      </p:sp>
      <p:sp>
        <p:nvSpPr>
          <p:cNvPr id="8" name="TextBox 7">
            <a:extLst>
              <a:ext uri="{FF2B5EF4-FFF2-40B4-BE49-F238E27FC236}">
                <a16:creationId xmlns:a16="http://schemas.microsoft.com/office/drawing/2014/main" id="{A49A9362-2E15-5049-8640-F1AD6B5713CB}"/>
              </a:ext>
            </a:extLst>
          </p:cNvPr>
          <p:cNvSpPr txBox="1"/>
          <p:nvPr/>
        </p:nvSpPr>
        <p:spPr>
          <a:xfrm>
            <a:off x="145774" y="5168348"/>
            <a:ext cx="2385392" cy="369332"/>
          </a:xfrm>
          <a:prstGeom prst="rect">
            <a:avLst/>
          </a:prstGeom>
          <a:noFill/>
        </p:spPr>
        <p:txBody>
          <a:bodyPr wrap="square" rtlCol="0">
            <a:spAutoFit/>
          </a:bodyPr>
          <a:lstStyle/>
          <a:p>
            <a:r>
              <a:rPr lang="en-US" dirty="0">
                <a:solidFill>
                  <a:schemeClr val="bg1"/>
                </a:solidFill>
              </a:rPr>
              <a:t>Equality Act 2010</a:t>
            </a:r>
          </a:p>
        </p:txBody>
      </p:sp>
      <p:graphicFrame>
        <p:nvGraphicFramePr>
          <p:cNvPr id="5" name="Diagram 4">
            <a:extLst>
              <a:ext uri="{FF2B5EF4-FFF2-40B4-BE49-F238E27FC236}">
                <a16:creationId xmlns:a16="http://schemas.microsoft.com/office/drawing/2014/main" id="{0E87121D-0AB0-034C-AB62-0D90EBFEA35A}"/>
              </a:ext>
            </a:extLst>
          </p:cNvPr>
          <p:cNvGraphicFramePr/>
          <p:nvPr>
            <p:extLst>
              <p:ext uri="{D42A27DB-BD31-4B8C-83A1-F6EECF244321}">
                <p14:modId xmlns:p14="http://schemas.microsoft.com/office/powerpoint/2010/main" val="2301014905"/>
              </p:ext>
            </p:extLst>
          </p:nvPr>
        </p:nvGraphicFramePr>
        <p:xfrm>
          <a:off x="3922644" y="1744390"/>
          <a:ext cx="7783444" cy="5113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67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45773" y="530087"/>
            <a:ext cx="3366053" cy="3416320"/>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have the right not to be ‘Discriminated by Association’</a:t>
            </a:r>
          </a:p>
        </p:txBody>
      </p:sp>
      <p:sp>
        <p:nvSpPr>
          <p:cNvPr id="2" name="TextBox 1">
            <a:extLst>
              <a:ext uri="{FF2B5EF4-FFF2-40B4-BE49-F238E27FC236}">
                <a16:creationId xmlns:a16="http://schemas.microsoft.com/office/drawing/2014/main" id="{ECCA1ACB-4AB2-F94F-B690-C32EC74CDFC9}"/>
              </a:ext>
            </a:extLst>
          </p:cNvPr>
          <p:cNvSpPr txBox="1"/>
          <p:nvPr/>
        </p:nvSpPr>
        <p:spPr>
          <a:xfrm>
            <a:off x="3922644" y="530087"/>
            <a:ext cx="7593496" cy="646331"/>
          </a:xfrm>
          <a:prstGeom prst="rect">
            <a:avLst/>
          </a:prstGeom>
          <a:noFill/>
        </p:spPr>
        <p:txBody>
          <a:bodyPr wrap="square" rtlCol="0">
            <a:spAutoFit/>
          </a:bodyPr>
          <a:lstStyle/>
          <a:p>
            <a:endParaRPr lang="en-US" dirty="0"/>
          </a:p>
          <a:p>
            <a:endParaRPr lang="en-US" dirty="0"/>
          </a:p>
        </p:txBody>
      </p:sp>
      <p:sp>
        <p:nvSpPr>
          <p:cNvPr id="4" name="Rectangle 3">
            <a:extLst>
              <a:ext uri="{FF2B5EF4-FFF2-40B4-BE49-F238E27FC236}">
                <a16:creationId xmlns:a16="http://schemas.microsoft.com/office/drawing/2014/main" id="{5E0B8328-08A0-BD44-A620-7B7E5A36C597}"/>
              </a:ext>
            </a:extLst>
          </p:cNvPr>
          <p:cNvSpPr/>
          <p:nvPr/>
        </p:nvSpPr>
        <p:spPr>
          <a:xfrm>
            <a:off x="3717235" y="410817"/>
            <a:ext cx="8004313" cy="674030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This is where someone is treated less favourably because of their link or association with the protected characteristic of someone else (such as a carer’s link to the disabled person they are looking after).</a:t>
            </a:r>
          </a:p>
          <a:p>
            <a:endParaRPr lang="en-GB" dirty="0"/>
          </a:p>
          <a:p>
            <a:endParaRPr lang="en-GB" sz="2400" dirty="0">
              <a:latin typeface="Arial" panose="020B0604020202020204" pitchFamily="34" charset="0"/>
              <a:cs typeface="Arial" panose="020B0604020202020204" pitchFamily="34" charset="0"/>
            </a:endParaRPr>
          </a:p>
          <a:p>
            <a:pPr algn="ctr"/>
            <a:r>
              <a:rPr lang="en-GB" sz="2400" b="1" dirty="0">
                <a:solidFill>
                  <a:srgbClr val="4E8F00"/>
                </a:solidFill>
                <a:latin typeface="Arial" panose="020B0604020202020204" pitchFamily="34" charset="0"/>
                <a:cs typeface="Arial" panose="020B0604020202020204" pitchFamily="34" charset="0"/>
              </a:rPr>
              <a:t>Case Study</a:t>
            </a:r>
          </a:p>
          <a:p>
            <a:r>
              <a:rPr lang="en-GB" sz="2400" dirty="0">
                <a:solidFill>
                  <a:srgbClr val="275FB0"/>
                </a:solidFill>
                <a:latin typeface="Arial" panose="020B0604020202020204" pitchFamily="34" charset="0"/>
                <a:cs typeface="Arial" panose="020B0604020202020204" pitchFamily="34" charset="0"/>
              </a:rPr>
              <a:t>An employer disciplines an employee because they have taken time off to care for their disabled daughter.</a:t>
            </a:r>
          </a:p>
          <a:p>
            <a:endParaRPr lang="en-GB" sz="2400" dirty="0">
              <a:solidFill>
                <a:srgbClr val="275FB0"/>
              </a:solidFill>
              <a:latin typeface="Arial" panose="020B0604020202020204" pitchFamily="34" charset="0"/>
              <a:cs typeface="Arial" panose="020B0604020202020204" pitchFamily="34" charset="0"/>
            </a:endParaRPr>
          </a:p>
          <a:p>
            <a:r>
              <a:rPr lang="en-GB" sz="2400" dirty="0">
                <a:solidFill>
                  <a:srgbClr val="275FB0"/>
                </a:solidFill>
                <a:latin typeface="Arial" panose="020B0604020202020204" pitchFamily="34" charset="0"/>
                <a:cs typeface="Arial" panose="020B0604020202020204" pitchFamily="34" charset="0"/>
              </a:rPr>
              <a:t>The employer has not disciplined other workers who have had similar amounts of time off work.</a:t>
            </a:r>
          </a:p>
          <a:p>
            <a:endParaRPr lang="en-GB" sz="2400" dirty="0">
              <a:solidFill>
                <a:srgbClr val="275FB0"/>
              </a:solidFill>
              <a:latin typeface="Arial" panose="020B0604020202020204" pitchFamily="34" charset="0"/>
              <a:cs typeface="Arial" panose="020B0604020202020204" pitchFamily="34" charset="0"/>
            </a:endParaRPr>
          </a:p>
          <a:p>
            <a:r>
              <a:rPr lang="en-GB" sz="2400" dirty="0">
                <a:solidFill>
                  <a:srgbClr val="275FB0"/>
                </a:solidFill>
                <a:latin typeface="Arial" panose="020B0604020202020204" pitchFamily="34" charset="0"/>
                <a:cs typeface="Arial" panose="020B0604020202020204" pitchFamily="34" charset="0"/>
              </a:rPr>
              <a:t>This directly discriminates on the basis of the employee’s association with her daughter’s protected characteristic (i.e. disability).</a:t>
            </a:r>
          </a:p>
          <a:p>
            <a:br>
              <a:rPr lang="en-GB" dirty="0"/>
            </a:br>
            <a:endParaRPr lang="en-GB" dirty="0">
              <a:solidFill>
                <a:srgbClr val="404041"/>
              </a:solidFill>
              <a:latin typeface="Helvetica" pitchFamily="2" charset="0"/>
            </a:endParaRPr>
          </a:p>
          <a:p>
            <a:endParaRPr lang="en-GB" b="0" i="0" u="none" strike="noStrike" dirty="0">
              <a:solidFill>
                <a:srgbClr val="404041"/>
              </a:solidFill>
              <a:effectLst/>
              <a:latin typeface="Helvetica" pitchFamily="2" charset="0"/>
            </a:endParaRPr>
          </a:p>
        </p:txBody>
      </p:sp>
      <p:sp>
        <p:nvSpPr>
          <p:cNvPr id="8" name="TextBox 7">
            <a:extLst>
              <a:ext uri="{FF2B5EF4-FFF2-40B4-BE49-F238E27FC236}">
                <a16:creationId xmlns:a16="http://schemas.microsoft.com/office/drawing/2014/main" id="{A49A9362-2E15-5049-8640-F1AD6B5713CB}"/>
              </a:ext>
            </a:extLst>
          </p:cNvPr>
          <p:cNvSpPr txBox="1"/>
          <p:nvPr/>
        </p:nvSpPr>
        <p:spPr>
          <a:xfrm>
            <a:off x="145774" y="5168348"/>
            <a:ext cx="2385392" cy="369332"/>
          </a:xfrm>
          <a:prstGeom prst="rect">
            <a:avLst/>
          </a:prstGeom>
          <a:noFill/>
        </p:spPr>
        <p:txBody>
          <a:bodyPr wrap="square" rtlCol="0">
            <a:spAutoFit/>
          </a:bodyPr>
          <a:lstStyle/>
          <a:p>
            <a:r>
              <a:rPr lang="en-US" dirty="0">
                <a:solidFill>
                  <a:schemeClr val="bg1"/>
                </a:solidFill>
              </a:rPr>
              <a:t>Equality Act 2010</a:t>
            </a:r>
          </a:p>
        </p:txBody>
      </p:sp>
    </p:spTree>
    <p:extLst>
      <p:ext uri="{BB962C8B-B14F-4D97-AF65-F5344CB8AC3E}">
        <p14:creationId xmlns:p14="http://schemas.microsoft.com/office/powerpoint/2010/main" val="302745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238540" y="874643"/>
            <a:ext cx="3180521" cy="1938992"/>
          </a:xfrm>
          <a:prstGeom prst="rect">
            <a:avLst/>
          </a:prstGeom>
          <a:noFill/>
        </p:spPr>
        <p:txBody>
          <a:bodyPr wrap="square" rtlCol="0">
            <a:spAutoFit/>
          </a:bodyPr>
          <a:lstStyle/>
          <a:p>
            <a:r>
              <a:rPr lang="en-US" sz="4000" b="1" dirty="0">
                <a:solidFill>
                  <a:schemeClr val="bg1"/>
                </a:solidFill>
              </a:rPr>
              <a:t>The Human Rights Act 1998</a:t>
            </a:r>
          </a:p>
        </p:txBody>
      </p:sp>
      <p:sp>
        <p:nvSpPr>
          <p:cNvPr id="3" name="TextBox 2">
            <a:extLst>
              <a:ext uri="{FF2B5EF4-FFF2-40B4-BE49-F238E27FC236}">
                <a16:creationId xmlns:a16="http://schemas.microsoft.com/office/drawing/2014/main" id="{BDE5CDD0-9A70-2243-8DEE-6CC9DAA42E52}"/>
              </a:ext>
            </a:extLst>
          </p:cNvPr>
          <p:cNvSpPr txBox="1"/>
          <p:nvPr/>
        </p:nvSpPr>
        <p:spPr>
          <a:xfrm>
            <a:off x="3697357" y="105201"/>
            <a:ext cx="8097078" cy="2123658"/>
          </a:xfrm>
          <a:prstGeom prst="rect">
            <a:avLst/>
          </a:prstGeom>
          <a:noFill/>
        </p:spPr>
        <p:txBody>
          <a:bodyPr wrap="square" rtlCol="0">
            <a:spAutoFit/>
          </a:bodyPr>
          <a:lstStyle/>
          <a:p>
            <a:pPr algn="ctr"/>
            <a:r>
              <a:rPr lang="en-US" sz="4400" b="1" dirty="0">
                <a:solidFill>
                  <a:srgbClr val="275FB0"/>
                </a:solidFill>
              </a:rPr>
              <a:t>The Human Rights Act protects 16 rights.</a:t>
            </a:r>
          </a:p>
          <a:p>
            <a:pPr algn="ctr"/>
            <a:endParaRPr lang="en-US" sz="4400" b="1" dirty="0">
              <a:solidFill>
                <a:srgbClr val="275FB0"/>
              </a:solidFill>
            </a:endParaRPr>
          </a:p>
        </p:txBody>
      </p:sp>
      <p:pic>
        <p:nvPicPr>
          <p:cNvPr id="11" name="Picture 10" descr="A picture containing text, yellow&#10;&#10;Description automatically generated">
            <a:extLst>
              <a:ext uri="{FF2B5EF4-FFF2-40B4-BE49-F238E27FC236}">
                <a16:creationId xmlns:a16="http://schemas.microsoft.com/office/drawing/2014/main" id="{E3CF8C08-D2D0-E081-85DD-82A32088670A}"/>
              </a:ext>
            </a:extLst>
          </p:cNvPr>
          <p:cNvPicPr>
            <a:picLocks noChangeAspect="1"/>
          </p:cNvPicPr>
          <p:nvPr/>
        </p:nvPicPr>
        <p:blipFill rotWithShape="1">
          <a:blip r:embed="rId3"/>
          <a:srcRect l="3463" t="3221" r="121" b="6379"/>
          <a:stretch/>
        </p:blipFill>
        <p:spPr>
          <a:xfrm>
            <a:off x="4359965" y="1470992"/>
            <a:ext cx="7330768" cy="5155096"/>
          </a:xfrm>
          <a:prstGeom prst="rect">
            <a:avLst/>
          </a:prstGeom>
        </p:spPr>
      </p:pic>
    </p:spTree>
    <p:extLst>
      <p:ext uri="{BB962C8B-B14F-4D97-AF65-F5344CB8AC3E}">
        <p14:creationId xmlns:p14="http://schemas.microsoft.com/office/powerpoint/2010/main" val="265446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238540" y="874643"/>
            <a:ext cx="3180521" cy="1938992"/>
          </a:xfrm>
          <a:prstGeom prst="rect">
            <a:avLst/>
          </a:prstGeom>
          <a:noFill/>
        </p:spPr>
        <p:txBody>
          <a:bodyPr wrap="square" rtlCol="0">
            <a:spAutoFit/>
          </a:bodyPr>
          <a:lstStyle/>
          <a:p>
            <a:r>
              <a:rPr lang="en-US" sz="4000" b="1" dirty="0">
                <a:solidFill>
                  <a:schemeClr val="bg1"/>
                </a:solidFill>
              </a:rPr>
              <a:t>What is the Human Rights Act 1998?</a:t>
            </a:r>
          </a:p>
        </p:txBody>
      </p:sp>
      <p:graphicFrame>
        <p:nvGraphicFramePr>
          <p:cNvPr id="7" name="Diagram 6">
            <a:extLst>
              <a:ext uri="{FF2B5EF4-FFF2-40B4-BE49-F238E27FC236}">
                <a16:creationId xmlns:a16="http://schemas.microsoft.com/office/drawing/2014/main" id="{29E366E2-1BF1-FD48-B808-3FD14E33CCCE}"/>
              </a:ext>
            </a:extLst>
          </p:cNvPr>
          <p:cNvGraphicFramePr/>
          <p:nvPr>
            <p:extLst>
              <p:ext uri="{D42A27DB-BD31-4B8C-83A1-F6EECF244321}">
                <p14:modId xmlns:p14="http://schemas.microsoft.com/office/powerpoint/2010/main" val="3476695226"/>
              </p:ext>
            </p:extLst>
          </p:nvPr>
        </p:nvGraphicFramePr>
        <p:xfrm>
          <a:off x="3564836" y="145773"/>
          <a:ext cx="8507894" cy="6856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72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326295" cy="317009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What does the Human Rights Act mean for Carers</a:t>
            </a:r>
          </a:p>
        </p:txBody>
      </p:sp>
      <p:graphicFrame>
        <p:nvGraphicFramePr>
          <p:cNvPr id="4" name="Diagram 3">
            <a:extLst>
              <a:ext uri="{FF2B5EF4-FFF2-40B4-BE49-F238E27FC236}">
                <a16:creationId xmlns:a16="http://schemas.microsoft.com/office/drawing/2014/main" id="{D985F4E0-0C6B-0445-8F97-CB8DC1F50BD9}"/>
              </a:ext>
            </a:extLst>
          </p:cNvPr>
          <p:cNvGraphicFramePr/>
          <p:nvPr>
            <p:extLst>
              <p:ext uri="{D42A27DB-BD31-4B8C-83A1-F6EECF244321}">
                <p14:modId xmlns:p14="http://schemas.microsoft.com/office/powerpoint/2010/main" val="3691306720"/>
              </p:ext>
            </p:extLst>
          </p:nvPr>
        </p:nvGraphicFramePr>
        <p:xfrm>
          <a:off x="3829879" y="242040"/>
          <a:ext cx="8176590" cy="642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6C9441-8A5E-1A45-925C-BEEE0D22A4A6}"/>
              </a:ext>
            </a:extLst>
          </p:cNvPr>
          <p:cNvSpPr txBox="1"/>
          <p:nvPr/>
        </p:nvSpPr>
        <p:spPr>
          <a:xfrm>
            <a:off x="4055160" y="485648"/>
            <a:ext cx="993913" cy="830997"/>
          </a:xfrm>
          <a:prstGeom prst="rect">
            <a:avLst/>
          </a:prstGeom>
          <a:noFill/>
        </p:spPr>
        <p:txBody>
          <a:bodyPr wrap="square" rtlCol="0">
            <a:spAutoFit/>
          </a:bodyPr>
          <a:lstStyle/>
          <a:p>
            <a:pPr algn="ctr"/>
            <a:r>
              <a:rPr lang="en-US" sz="2400" dirty="0">
                <a:solidFill>
                  <a:schemeClr val="bg1"/>
                </a:solidFill>
              </a:rPr>
              <a:t>Article 2</a:t>
            </a:r>
          </a:p>
        </p:txBody>
      </p:sp>
      <p:sp>
        <p:nvSpPr>
          <p:cNvPr id="7" name="TextBox 6">
            <a:extLst>
              <a:ext uri="{FF2B5EF4-FFF2-40B4-BE49-F238E27FC236}">
                <a16:creationId xmlns:a16="http://schemas.microsoft.com/office/drawing/2014/main" id="{FA01B7AB-4140-3B45-A0DE-FA10B688E250}"/>
              </a:ext>
            </a:extLst>
          </p:cNvPr>
          <p:cNvSpPr txBox="1"/>
          <p:nvPr/>
        </p:nvSpPr>
        <p:spPr>
          <a:xfrm>
            <a:off x="4055159" y="2191467"/>
            <a:ext cx="993913" cy="830997"/>
          </a:xfrm>
          <a:prstGeom prst="rect">
            <a:avLst/>
          </a:prstGeom>
          <a:noFill/>
        </p:spPr>
        <p:txBody>
          <a:bodyPr wrap="square" rtlCol="0">
            <a:spAutoFit/>
          </a:bodyPr>
          <a:lstStyle/>
          <a:p>
            <a:pPr algn="ctr"/>
            <a:r>
              <a:rPr lang="en-US" sz="2400" dirty="0">
                <a:solidFill>
                  <a:schemeClr val="bg1"/>
                </a:solidFill>
              </a:rPr>
              <a:t>Article 3</a:t>
            </a:r>
          </a:p>
        </p:txBody>
      </p:sp>
      <p:sp>
        <p:nvSpPr>
          <p:cNvPr id="8" name="TextBox 7">
            <a:extLst>
              <a:ext uri="{FF2B5EF4-FFF2-40B4-BE49-F238E27FC236}">
                <a16:creationId xmlns:a16="http://schemas.microsoft.com/office/drawing/2014/main" id="{3ADD4A74-220C-8641-8C9B-756F46A86512}"/>
              </a:ext>
            </a:extLst>
          </p:cNvPr>
          <p:cNvSpPr txBox="1"/>
          <p:nvPr/>
        </p:nvSpPr>
        <p:spPr>
          <a:xfrm>
            <a:off x="4055158" y="4014906"/>
            <a:ext cx="993913" cy="830997"/>
          </a:xfrm>
          <a:prstGeom prst="rect">
            <a:avLst/>
          </a:prstGeom>
          <a:noFill/>
        </p:spPr>
        <p:txBody>
          <a:bodyPr wrap="square" rtlCol="0">
            <a:spAutoFit/>
          </a:bodyPr>
          <a:lstStyle/>
          <a:p>
            <a:pPr algn="ctr"/>
            <a:r>
              <a:rPr lang="en-US" sz="2400" dirty="0">
                <a:solidFill>
                  <a:schemeClr val="bg1"/>
                </a:solidFill>
              </a:rPr>
              <a:t>Article 8</a:t>
            </a:r>
          </a:p>
        </p:txBody>
      </p:sp>
      <p:sp>
        <p:nvSpPr>
          <p:cNvPr id="9" name="TextBox 8">
            <a:extLst>
              <a:ext uri="{FF2B5EF4-FFF2-40B4-BE49-F238E27FC236}">
                <a16:creationId xmlns:a16="http://schemas.microsoft.com/office/drawing/2014/main" id="{128AD8CF-C5BD-6549-8E46-D4F74F873F67}"/>
              </a:ext>
            </a:extLst>
          </p:cNvPr>
          <p:cNvSpPr txBox="1"/>
          <p:nvPr/>
        </p:nvSpPr>
        <p:spPr>
          <a:xfrm>
            <a:off x="4055157" y="5590469"/>
            <a:ext cx="993913" cy="830997"/>
          </a:xfrm>
          <a:prstGeom prst="rect">
            <a:avLst/>
          </a:prstGeom>
          <a:noFill/>
        </p:spPr>
        <p:txBody>
          <a:bodyPr wrap="square" rtlCol="0">
            <a:spAutoFit/>
          </a:bodyPr>
          <a:lstStyle/>
          <a:p>
            <a:pPr algn="ctr"/>
            <a:r>
              <a:rPr lang="en-US" sz="2400" dirty="0">
                <a:solidFill>
                  <a:schemeClr val="bg1"/>
                </a:solidFill>
              </a:rPr>
              <a:t>Article 14</a:t>
            </a:r>
          </a:p>
        </p:txBody>
      </p:sp>
    </p:spTree>
    <p:extLst>
      <p:ext uri="{BB962C8B-B14F-4D97-AF65-F5344CB8AC3E}">
        <p14:creationId xmlns:p14="http://schemas.microsoft.com/office/powerpoint/2010/main" val="125459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45774" y="887895"/>
            <a:ext cx="3260035" cy="4185761"/>
          </a:xfrm>
          <a:prstGeom prst="rect">
            <a:avLst/>
          </a:prstGeom>
          <a:noFill/>
        </p:spPr>
        <p:txBody>
          <a:bodyPr wrap="square" rtlCol="0">
            <a:spAutoFit/>
          </a:bodyPr>
          <a:lstStyle/>
          <a:p>
            <a:r>
              <a:rPr lang="en-US" sz="3800" b="1" dirty="0">
                <a:solidFill>
                  <a:schemeClr val="bg1"/>
                </a:solidFill>
                <a:latin typeface="Arial" panose="020B0604020202020204" pitchFamily="34" charset="0"/>
                <a:cs typeface="Arial" panose="020B0604020202020204" pitchFamily="34" charset="0"/>
              </a:rPr>
              <a:t>A carer’s Human Rights underpin all their rights as a carer</a:t>
            </a:r>
          </a:p>
          <a:p>
            <a:r>
              <a:rPr lang="en-US" sz="3800" b="1" dirty="0">
                <a:solidFill>
                  <a:schemeClr val="bg1"/>
                </a:solidFill>
                <a:latin typeface="Arial" panose="020B0604020202020204" pitchFamily="34" charset="0"/>
                <a:cs typeface="Arial" panose="020B0604020202020204" pitchFamily="34" charset="0"/>
              </a:rPr>
              <a:t>(and citizen!)</a:t>
            </a:r>
          </a:p>
        </p:txBody>
      </p:sp>
      <p:graphicFrame>
        <p:nvGraphicFramePr>
          <p:cNvPr id="3" name="Diagram 2">
            <a:extLst>
              <a:ext uri="{FF2B5EF4-FFF2-40B4-BE49-F238E27FC236}">
                <a16:creationId xmlns:a16="http://schemas.microsoft.com/office/drawing/2014/main" id="{47E26BAF-6F47-CD40-8475-C42B891D4CAB}"/>
              </a:ext>
            </a:extLst>
          </p:cNvPr>
          <p:cNvGraphicFramePr/>
          <p:nvPr>
            <p:extLst>
              <p:ext uri="{D42A27DB-BD31-4B8C-83A1-F6EECF244321}">
                <p14:modId xmlns:p14="http://schemas.microsoft.com/office/powerpoint/2010/main" val="2193641257"/>
              </p:ext>
            </p:extLst>
          </p:nvPr>
        </p:nvGraphicFramePr>
        <p:xfrm>
          <a:off x="3723861" y="424069"/>
          <a:ext cx="8278191" cy="5687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18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304698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8: Right to respect for private and family life, home and correspondence</a:t>
            </a:r>
          </a:p>
        </p:txBody>
      </p:sp>
      <p:pic>
        <p:nvPicPr>
          <p:cNvPr id="5" name="Picture 4">
            <a:extLst>
              <a:ext uri="{FF2B5EF4-FFF2-40B4-BE49-F238E27FC236}">
                <a16:creationId xmlns:a16="http://schemas.microsoft.com/office/drawing/2014/main" id="{B76782A3-6895-AF43-8590-1C7943F074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5079" y="901147"/>
            <a:ext cx="8640302" cy="4386469"/>
          </a:xfrm>
          <a:prstGeom prst="rect">
            <a:avLst/>
          </a:prstGeom>
        </p:spPr>
      </p:pic>
    </p:spTree>
    <p:extLst>
      <p:ext uri="{BB962C8B-B14F-4D97-AF65-F5344CB8AC3E}">
        <p14:creationId xmlns:p14="http://schemas.microsoft.com/office/powerpoint/2010/main" val="85784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314184" y="383670"/>
            <a:ext cx="6924959" cy="5665525"/>
          </a:xfrm>
          <a:prstGeom prst="rect">
            <a:avLst/>
          </a:prstGeom>
        </p:spPr>
        <p:txBody>
          <a:bodyPr wrap="square" lIns="0" tIns="0" rIns="0" bIns="0" rtlCol="0" anchor="t">
            <a:spAutoFit/>
          </a:bodyPr>
          <a:lstStyle/>
          <a:p>
            <a:pPr>
              <a:lnSpc>
                <a:spcPts val="3733"/>
              </a:lnSpc>
            </a:pPr>
            <a:r>
              <a:rPr lang="en-US" sz="2666" b="1" spc="-133" dirty="0">
                <a:solidFill>
                  <a:srgbClr val="000000"/>
                </a:solidFill>
                <a:latin typeface="Arial" panose="020B0604020202020204" pitchFamily="34" charset="0"/>
                <a:cs typeface="Arial" panose="020B0604020202020204" pitchFamily="34" charset="0"/>
              </a:rPr>
              <a:t>“ A carer is someone who provides unpaid support to a family member or friend. They may care for an older person, someone who is disabled, has a long-term illness, mental health problems or is affected by alcohol or drug use. Carers can be any age, from children to older people, and from every community and culture. Some carers may be disabled or have care needs themselves. They may be parents, spouses, grandparents, daughters, brothers, same sex partners, friends or </a:t>
            </a:r>
            <a:r>
              <a:rPr lang="en-US" sz="2666" b="1" spc="-133" dirty="0" err="1">
                <a:solidFill>
                  <a:srgbClr val="000000"/>
                </a:solidFill>
                <a:latin typeface="Arial" panose="020B0604020202020204" pitchFamily="34" charset="0"/>
                <a:cs typeface="Arial" panose="020B0604020202020204" pitchFamily="34" charset="0"/>
              </a:rPr>
              <a:t>neighbours</a:t>
            </a:r>
            <a:r>
              <a:rPr lang="en-US" sz="2666" b="1" spc="-133" dirty="0">
                <a:solidFill>
                  <a:srgbClr val="000000"/>
                </a:solidFill>
                <a:latin typeface="Arial" panose="020B0604020202020204" pitchFamily="34" charset="0"/>
                <a:cs typeface="Arial" panose="020B0604020202020204" pitchFamily="34" charset="0"/>
              </a:rPr>
              <a:t>. ”</a:t>
            </a:r>
          </a:p>
          <a:p>
            <a:pPr>
              <a:lnSpc>
                <a:spcPts val="3733"/>
              </a:lnSpc>
              <a:spcBef>
                <a:spcPct val="0"/>
              </a:spcBef>
            </a:pPr>
            <a:r>
              <a:rPr lang="en-US" sz="2666" spc="-133" dirty="0">
                <a:solidFill>
                  <a:srgbClr val="000000"/>
                </a:solidFill>
                <a:latin typeface="League Spartan"/>
              </a:rPr>
              <a:t> </a:t>
            </a:r>
          </a:p>
        </p:txBody>
      </p:sp>
      <p:grpSp>
        <p:nvGrpSpPr>
          <p:cNvPr id="6" name="Group 6"/>
          <p:cNvGrpSpPr/>
          <p:nvPr/>
        </p:nvGrpSpPr>
        <p:grpSpPr>
          <a:xfrm>
            <a:off x="6926317" y="5735594"/>
            <a:ext cx="5122614" cy="616321"/>
            <a:chOff x="0" y="0"/>
            <a:chExt cx="5506754" cy="312726"/>
          </a:xfrm>
          <a:solidFill>
            <a:srgbClr val="0070C0"/>
          </a:solidFill>
        </p:grpSpPr>
        <p:sp>
          <p:nvSpPr>
            <p:cNvPr id="7" name="Freeform 7"/>
            <p:cNvSpPr/>
            <p:nvPr/>
          </p:nvSpPr>
          <p:spPr>
            <a:xfrm>
              <a:off x="0" y="0"/>
              <a:ext cx="5506754" cy="312726"/>
            </a:xfrm>
            <a:custGeom>
              <a:avLst/>
              <a:gdLst/>
              <a:ahLst/>
              <a:cxnLst/>
              <a:rect l="l" t="t" r="r" b="b"/>
              <a:pathLst>
                <a:path w="5506754" h="312726">
                  <a:moveTo>
                    <a:pt x="0" y="0"/>
                  </a:moveTo>
                  <a:lnTo>
                    <a:pt x="5506754" y="0"/>
                  </a:lnTo>
                  <a:lnTo>
                    <a:pt x="5506754" y="312726"/>
                  </a:lnTo>
                  <a:lnTo>
                    <a:pt x="0" y="312726"/>
                  </a:lnTo>
                  <a:close/>
                </a:path>
              </a:pathLst>
            </a:custGeom>
            <a:grpFill/>
          </p:spPr>
        </p:sp>
      </p:grpSp>
      <p:sp>
        <p:nvSpPr>
          <p:cNvPr id="8" name="TextBox 8"/>
          <p:cNvSpPr txBox="1"/>
          <p:nvPr/>
        </p:nvSpPr>
        <p:spPr>
          <a:xfrm>
            <a:off x="7268879" y="5923881"/>
            <a:ext cx="10505682" cy="239746"/>
          </a:xfrm>
          <a:prstGeom prst="rect">
            <a:avLst/>
          </a:prstGeom>
        </p:spPr>
        <p:txBody>
          <a:bodyPr lIns="0" tIns="0" rIns="0" bIns="0" rtlCol="0" anchor="t">
            <a:spAutoFit/>
          </a:bodyPr>
          <a:lstStyle/>
          <a:p>
            <a:pPr>
              <a:lnSpc>
                <a:spcPts val="1960"/>
              </a:lnSpc>
              <a:spcBef>
                <a:spcPct val="0"/>
              </a:spcBef>
            </a:pPr>
            <a:r>
              <a:rPr lang="en-US" sz="1400" spc="-70" dirty="0">
                <a:solidFill>
                  <a:schemeClr val="bg1"/>
                </a:solidFill>
                <a:latin typeface="League Spartan"/>
              </a:rPr>
              <a:t>Definition adapted  from </a:t>
            </a:r>
            <a:r>
              <a:rPr lang="en-US" sz="1400" spc="-70" dirty="0" err="1">
                <a:solidFill>
                  <a:schemeClr val="bg1"/>
                </a:solidFill>
                <a:latin typeface="League Spartan"/>
              </a:rPr>
              <a:t>EPiC</a:t>
            </a:r>
            <a:r>
              <a:rPr lang="en-US" sz="1400" spc="-70" dirty="0">
                <a:solidFill>
                  <a:schemeClr val="bg1"/>
                </a:solidFill>
                <a:latin typeface="League Spartan"/>
              </a:rPr>
              <a:t> ( Equal Partners in Care) </a:t>
            </a:r>
          </a:p>
        </p:txBody>
      </p:sp>
      <p:sp>
        <p:nvSpPr>
          <p:cNvPr id="9" name="TextBox 8">
            <a:extLst>
              <a:ext uri="{FF2B5EF4-FFF2-40B4-BE49-F238E27FC236}">
                <a16:creationId xmlns:a16="http://schemas.microsoft.com/office/drawing/2014/main" id="{88F39EAD-FF62-9866-0BC4-8087A37FD905}"/>
              </a:ext>
            </a:extLst>
          </p:cNvPr>
          <p:cNvSpPr txBox="1"/>
          <p:nvPr/>
        </p:nvSpPr>
        <p:spPr>
          <a:xfrm>
            <a:off x="250520" y="1791222"/>
            <a:ext cx="2843408" cy="1754326"/>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What do we mean by carer?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0D86E9-3F11-9C41-847C-7B5E086C89B3}"/>
              </a:ext>
            </a:extLst>
          </p:cNvPr>
          <p:cNvSpPr/>
          <p:nvPr/>
        </p:nvSpPr>
        <p:spPr>
          <a:xfrm>
            <a:off x="176676" y="925204"/>
            <a:ext cx="3003845" cy="3970318"/>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Examples of when a carer’s Right to Private and Family Life might be at risk </a:t>
            </a:r>
          </a:p>
        </p:txBody>
      </p:sp>
      <p:graphicFrame>
        <p:nvGraphicFramePr>
          <p:cNvPr id="2" name="Diagram 1">
            <a:extLst>
              <a:ext uri="{FF2B5EF4-FFF2-40B4-BE49-F238E27FC236}">
                <a16:creationId xmlns:a16="http://schemas.microsoft.com/office/drawing/2014/main" id="{CAFD9C2C-7254-7144-94BD-CA7B2FD34320}"/>
              </a:ext>
            </a:extLst>
          </p:cNvPr>
          <p:cNvGraphicFramePr/>
          <p:nvPr>
            <p:extLst>
              <p:ext uri="{D42A27DB-BD31-4B8C-83A1-F6EECF244321}">
                <p14:modId xmlns:p14="http://schemas.microsoft.com/office/powerpoint/2010/main" val="269521675"/>
              </p:ext>
            </p:extLst>
          </p:nvPr>
        </p:nvGraphicFramePr>
        <p:xfrm>
          <a:off x="3180521" y="280063"/>
          <a:ext cx="9289775" cy="621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33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1569660"/>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8: </a:t>
            </a:r>
          </a:p>
          <a:p>
            <a:r>
              <a:rPr lang="en-GB" sz="3200" b="1" dirty="0">
                <a:solidFill>
                  <a:schemeClr val="bg1"/>
                </a:solidFill>
                <a:latin typeface="Arial" panose="020B0604020202020204" pitchFamily="34" charset="0"/>
                <a:cs typeface="Arial" panose="020B0604020202020204" pitchFamily="34" charset="0"/>
              </a:rPr>
              <a:t>Right private and family life</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1865A0B-9E79-7144-9578-22320E17D311}"/>
              </a:ext>
            </a:extLst>
          </p:cNvPr>
          <p:cNvSpPr/>
          <p:nvPr/>
        </p:nvSpPr>
        <p:spPr>
          <a:xfrm>
            <a:off x="3750365" y="1347186"/>
            <a:ext cx="8097077" cy="5570756"/>
          </a:xfrm>
          <a:prstGeom prst="rect">
            <a:avLst/>
          </a:prstGeom>
        </p:spPr>
        <p:txBody>
          <a:bodyPr wrap="square">
            <a:spAutoFit/>
          </a:bodyPr>
          <a:lstStyle/>
          <a:p>
            <a:r>
              <a:rPr lang="en-GB" sz="2000" dirty="0">
                <a:solidFill>
                  <a:srgbClr val="222222"/>
                </a:solidFill>
                <a:latin typeface="Arial" panose="020B0604020202020204" pitchFamily="34" charset="0"/>
                <a:cs typeface="Arial" panose="020B0604020202020204" pitchFamily="34" charset="0"/>
              </a:rPr>
              <a:t>Helena, a disabled woman, was told by her occupational therapy department that she needed a special (‘profile’) bed. She was unable to leave her bed and this new arrangement would allow carers to give her bed baths. Helena requested a double bed so that she could continue to sleep next to her husband. The authority refused her request, even though she offered to pay the difference in cost between a single and double bed. A stalemate ensued for 18 months until the woman was advised by the Disability Law Centre to invoke her right to respect for private and family life. Within three hours of putting this argument to the authority, it found enough money to buy the whole of her double profile bed. Writing to Disability Now, the woman explained that ‘It has made a phenomenal difference to my life. If something similar happened in future, I would have no hesitation in using the [Human Rights Act] again’.</a:t>
            </a:r>
          </a:p>
          <a:p>
            <a:endParaRPr lang="en-GB" sz="2000" dirty="0">
              <a:solidFill>
                <a:srgbClr val="222222"/>
              </a:solidFill>
              <a:latin typeface="Arial" panose="020B0604020202020204" pitchFamily="34" charset="0"/>
              <a:cs typeface="Arial" panose="020B0604020202020204" pitchFamily="34" charset="0"/>
            </a:endParaRPr>
          </a:p>
          <a:p>
            <a:r>
              <a:rPr lang="en-GB" sz="2000" dirty="0">
                <a:solidFill>
                  <a:srgbClr val="222222"/>
                </a:solidFill>
                <a:latin typeface="Arial" panose="020B0604020202020204" pitchFamily="34" charset="0"/>
                <a:cs typeface="Arial" panose="020B0604020202020204" pitchFamily="34" charset="0"/>
              </a:rPr>
              <a:t>(Disability Now, June 2006, p 14.)</a:t>
            </a:r>
          </a:p>
          <a:p>
            <a:endParaRPr lang="en-GB" dirty="0">
              <a:latin typeface="GillSansStd"/>
            </a:endParaRPr>
          </a:p>
          <a:p>
            <a:endParaRPr lang="en-GB" dirty="0">
              <a:latin typeface="GillSansStd"/>
            </a:endParaRPr>
          </a:p>
        </p:txBody>
      </p:sp>
      <p:sp>
        <p:nvSpPr>
          <p:cNvPr id="8" name="Rectangle 7">
            <a:extLst>
              <a:ext uri="{FF2B5EF4-FFF2-40B4-BE49-F238E27FC236}">
                <a16:creationId xmlns:a16="http://schemas.microsoft.com/office/drawing/2014/main" id="{ED54AC30-08BC-C94D-9680-1BC7D50B815E}"/>
              </a:ext>
            </a:extLst>
          </p:cNvPr>
          <p:cNvSpPr/>
          <p:nvPr/>
        </p:nvSpPr>
        <p:spPr>
          <a:xfrm>
            <a:off x="6082747" y="295413"/>
            <a:ext cx="2977097" cy="707886"/>
          </a:xfrm>
          <a:prstGeom prst="rect">
            <a:avLst/>
          </a:prstGeom>
        </p:spPr>
        <p:txBody>
          <a:bodyPr wrap="none">
            <a:spAutoFit/>
          </a:bodyPr>
          <a:lstStyle/>
          <a:p>
            <a:r>
              <a:rPr lang="en-US" sz="4000" b="1" dirty="0">
                <a:solidFill>
                  <a:srgbClr val="0070C0"/>
                </a:solidFill>
                <a:latin typeface="Arial" panose="020B0604020202020204" pitchFamily="34" charset="0"/>
                <a:cs typeface="Arial" panose="020B0604020202020204" pitchFamily="34" charset="0"/>
              </a:rPr>
              <a:t>Case Study</a:t>
            </a:r>
          </a:p>
        </p:txBody>
      </p:sp>
    </p:spTree>
    <p:extLst>
      <p:ext uri="{BB962C8B-B14F-4D97-AF65-F5344CB8AC3E}">
        <p14:creationId xmlns:p14="http://schemas.microsoft.com/office/powerpoint/2010/main" val="165590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72C43C-F878-3042-8471-BB3941D147AC}"/>
              </a:ext>
            </a:extLst>
          </p:cNvPr>
          <p:cNvSpPr/>
          <p:nvPr/>
        </p:nvSpPr>
        <p:spPr>
          <a:xfrm>
            <a:off x="3710608" y="142389"/>
            <a:ext cx="8375375" cy="1323439"/>
          </a:xfrm>
          <a:prstGeom prst="rect">
            <a:avLst/>
          </a:prstGeom>
        </p:spPr>
        <p:txBody>
          <a:bodyPr wrap="square">
            <a:spAutoFit/>
          </a:bodyPr>
          <a:lstStyle/>
          <a:p>
            <a:r>
              <a:rPr lang="en-GB" sz="2000" b="1" dirty="0">
                <a:solidFill>
                  <a:srgbClr val="222222"/>
                </a:solidFill>
                <a:latin typeface="Arial" panose="020B0604020202020204" pitchFamily="34" charset="0"/>
                <a:cs typeface="Arial" panose="020B0604020202020204" pitchFamily="34" charset="0"/>
              </a:rPr>
              <a:t>The right to respect for private and family life, home and correspondence can be restricted in certain circumstances. If a public official needs to interfere with this right, they must show that interference is: </a:t>
            </a:r>
          </a:p>
        </p:txBody>
      </p:sp>
      <p:sp>
        <p:nvSpPr>
          <p:cNvPr id="3" name="TextBox 2">
            <a:extLst>
              <a:ext uri="{FF2B5EF4-FFF2-40B4-BE49-F238E27FC236}">
                <a16:creationId xmlns:a16="http://schemas.microsoft.com/office/drawing/2014/main" id="{53DF9044-2980-5143-9AE5-3F766A50263C}"/>
              </a:ext>
            </a:extLst>
          </p:cNvPr>
          <p:cNvSpPr txBox="1"/>
          <p:nvPr/>
        </p:nvSpPr>
        <p:spPr>
          <a:xfrm>
            <a:off x="344556" y="1099930"/>
            <a:ext cx="2968487" cy="2308324"/>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Article 8 is not an absolute right</a:t>
            </a:r>
          </a:p>
        </p:txBody>
      </p:sp>
      <p:pic>
        <p:nvPicPr>
          <p:cNvPr id="5" name="Picture 4">
            <a:extLst>
              <a:ext uri="{FF2B5EF4-FFF2-40B4-BE49-F238E27FC236}">
                <a16:creationId xmlns:a16="http://schemas.microsoft.com/office/drawing/2014/main" id="{3811FB76-FF90-9243-BC7B-56653F8EFF87}"/>
              </a:ext>
            </a:extLst>
          </p:cNvPr>
          <p:cNvPicPr>
            <a:picLocks noChangeAspect="1"/>
          </p:cNvPicPr>
          <p:nvPr/>
        </p:nvPicPr>
        <p:blipFill rotWithShape="1">
          <a:blip r:embed="rId3"/>
          <a:srcRect l="40979" t="34010" r="6630" b="2416"/>
          <a:stretch/>
        </p:blipFill>
        <p:spPr>
          <a:xfrm>
            <a:off x="4532242" y="1383772"/>
            <a:ext cx="6361044" cy="4423223"/>
          </a:xfrm>
          <a:prstGeom prst="rect">
            <a:avLst/>
          </a:prstGeom>
        </p:spPr>
      </p:pic>
      <p:sp>
        <p:nvSpPr>
          <p:cNvPr id="6" name="TextBox 5">
            <a:extLst>
              <a:ext uri="{FF2B5EF4-FFF2-40B4-BE49-F238E27FC236}">
                <a16:creationId xmlns:a16="http://schemas.microsoft.com/office/drawing/2014/main" id="{94B70916-C0D9-EC46-AF4B-E38FEF24BD03}"/>
              </a:ext>
            </a:extLst>
          </p:cNvPr>
          <p:cNvSpPr txBox="1"/>
          <p:nvPr/>
        </p:nvSpPr>
        <p:spPr>
          <a:xfrm>
            <a:off x="3856381" y="5724939"/>
            <a:ext cx="8136835" cy="923330"/>
          </a:xfrm>
          <a:prstGeom prst="rect">
            <a:avLst/>
          </a:prstGeom>
          <a:noFill/>
        </p:spPr>
        <p:txBody>
          <a:bodyPr wrap="square" rtlCol="0">
            <a:spAutoFit/>
          </a:bodyPr>
          <a:lstStyle/>
          <a:p>
            <a:r>
              <a:rPr lang="en-GB" b="1" dirty="0">
                <a:solidFill>
                  <a:srgbClr val="222222"/>
                </a:solidFill>
                <a:latin typeface="Arial" panose="020B0604020202020204" pitchFamily="34" charset="0"/>
                <a:cs typeface="Arial" panose="020B0604020202020204" pitchFamily="34" charset="0"/>
              </a:rPr>
              <a:t>All three parts of this test must be met for a public official to justify interfering with your right to respect for private and family life, home and correspondence. </a:t>
            </a:r>
          </a:p>
        </p:txBody>
      </p:sp>
    </p:spTree>
    <p:extLst>
      <p:ext uri="{BB962C8B-B14F-4D97-AF65-F5344CB8AC3E}">
        <p14:creationId xmlns:p14="http://schemas.microsoft.com/office/powerpoint/2010/main" val="82190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304698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3: </a:t>
            </a:r>
          </a:p>
          <a:p>
            <a:r>
              <a:rPr lang="en-GB" sz="3200" b="1" dirty="0">
                <a:solidFill>
                  <a:schemeClr val="bg1"/>
                </a:solidFill>
                <a:latin typeface="Arial" panose="020B0604020202020204" pitchFamily="34" charset="0"/>
                <a:cs typeface="Arial" panose="020B0604020202020204" pitchFamily="34" charset="0"/>
              </a:rPr>
              <a:t>Right to be free from inhuman and degrading treatment </a:t>
            </a:r>
          </a:p>
          <a:p>
            <a:endParaRPr lang="en-US" sz="32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35FF946-0CF0-7344-9842-CA95D95225B2}"/>
              </a:ext>
            </a:extLst>
          </p:cNvPr>
          <p:cNvSpPr/>
          <p:nvPr/>
        </p:nvSpPr>
        <p:spPr>
          <a:xfrm>
            <a:off x="3790122" y="546079"/>
            <a:ext cx="8150087" cy="830997"/>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B7118CCE-8A45-584A-B479-B97D86D770A8}"/>
              </a:ext>
            </a:extLst>
          </p:cNvPr>
          <p:cNvGraphicFramePr/>
          <p:nvPr>
            <p:extLst>
              <p:ext uri="{D42A27DB-BD31-4B8C-83A1-F6EECF244321}">
                <p14:modId xmlns:p14="http://schemas.microsoft.com/office/powerpoint/2010/main" val="510136220"/>
              </p:ext>
            </p:extLst>
          </p:nvPr>
        </p:nvGraphicFramePr>
        <p:xfrm>
          <a:off x="3962400" y="304800"/>
          <a:ext cx="7805530" cy="6361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93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304698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3: </a:t>
            </a:r>
          </a:p>
          <a:p>
            <a:r>
              <a:rPr lang="en-GB" sz="3200" b="1" dirty="0">
                <a:solidFill>
                  <a:schemeClr val="bg1"/>
                </a:solidFill>
                <a:latin typeface="Arial" panose="020B0604020202020204" pitchFamily="34" charset="0"/>
                <a:cs typeface="Arial" panose="020B0604020202020204" pitchFamily="34" charset="0"/>
              </a:rPr>
              <a:t>Right to be free from inhuman and degrading treatment </a:t>
            </a:r>
          </a:p>
          <a:p>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1865A0B-9E79-7144-9578-22320E17D311}"/>
              </a:ext>
            </a:extLst>
          </p:cNvPr>
          <p:cNvSpPr/>
          <p:nvPr/>
        </p:nvSpPr>
        <p:spPr>
          <a:xfrm>
            <a:off x="3750365" y="1347186"/>
            <a:ext cx="8097077" cy="4708981"/>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 parent carer is awaiting surgery for a serious back problem but continues to help her disabled daughter to shower, even though this puts the parent carer at risk of permanent back damage. The parent carer feels she has no choice because her local authority withdrew the two care staff who had previously provided help (after an assessment said it was too risky for the health of the care workers’ backs). All this could be avoided if the local authority authorise for an adapted shower to be installed, but unfortunately, the family have been on the waiting list over a year. </a:t>
            </a:r>
          </a:p>
          <a:p>
            <a:endParaRPr lang="en-GB" dirty="0">
              <a:latin typeface="GillSansStd"/>
            </a:endParaRPr>
          </a:p>
          <a:p>
            <a:endParaRPr lang="en-GB" dirty="0">
              <a:latin typeface="GillSansStd"/>
            </a:endParaRPr>
          </a:p>
        </p:txBody>
      </p:sp>
      <p:sp>
        <p:nvSpPr>
          <p:cNvPr id="8" name="Rectangle 7">
            <a:extLst>
              <a:ext uri="{FF2B5EF4-FFF2-40B4-BE49-F238E27FC236}">
                <a16:creationId xmlns:a16="http://schemas.microsoft.com/office/drawing/2014/main" id="{ED54AC30-08BC-C94D-9680-1BC7D50B815E}"/>
              </a:ext>
            </a:extLst>
          </p:cNvPr>
          <p:cNvSpPr/>
          <p:nvPr/>
        </p:nvSpPr>
        <p:spPr>
          <a:xfrm>
            <a:off x="6082747" y="295413"/>
            <a:ext cx="2977097" cy="707886"/>
          </a:xfrm>
          <a:prstGeom prst="rect">
            <a:avLst/>
          </a:prstGeom>
        </p:spPr>
        <p:txBody>
          <a:bodyPr wrap="none">
            <a:spAutoFit/>
          </a:bodyPr>
          <a:lstStyle/>
          <a:p>
            <a:r>
              <a:rPr lang="en-US" sz="4000" b="1" dirty="0">
                <a:solidFill>
                  <a:srgbClr val="0070C0"/>
                </a:solidFill>
                <a:latin typeface="Arial" panose="020B0604020202020204" pitchFamily="34" charset="0"/>
                <a:cs typeface="Arial" panose="020B0604020202020204" pitchFamily="34" charset="0"/>
              </a:rPr>
              <a:t>Case Study</a:t>
            </a:r>
          </a:p>
        </p:txBody>
      </p:sp>
    </p:spTree>
    <p:extLst>
      <p:ext uri="{BB962C8B-B14F-4D97-AF65-F5344CB8AC3E}">
        <p14:creationId xmlns:p14="http://schemas.microsoft.com/office/powerpoint/2010/main" val="304279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2: Right to Life</a:t>
            </a:r>
          </a:p>
        </p:txBody>
      </p:sp>
      <p:graphicFrame>
        <p:nvGraphicFramePr>
          <p:cNvPr id="6" name="Diagram 5">
            <a:extLst>
              <a:ext uri="{FF2B5EF4-FFF2-40B4-BE49-F238E27FC236}">
                <a16:creationId xmlns:a16="http://schemas.microsoft.com/office/drawing/2014/main" id="{1C3441D6-41D1-C749-8E0C-AFFD051D93A6}"/>
              </a:ext>
            </a:extLst>
          </p:cNvPr>
          <p:cNvGraphicFramePr/>
          <p:nvPr>
            <p:extLst>
              <p:ext uri="{D42A27DB-BD31-4B8C-83A1-F6EECF244321}">
                <p14:modId xmlns:p14="http://schemas.microsoft.com/office/powerpoint/2010/main" val="1124705591"/>
              </p:ext>
            </p:extLst>
          </p:nvPr>
        </p:nvGraphicFramePr>
        <p:xfrm>
          <a:off x="3949148" y="291549"/>
          <a:ext cx="7580243" cy="6347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8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A4601-5289-E64F-B152-BC3380C0F440}"/>
              </a:ext>
            </a:extLst>
          </p:cNvPr>
          <p:cNvSpPr txBox="1"/>
          <p:nvPr/>
        </p:nvSpPr>
        <p:spPr>
          <a:xfrm>
            <a:off x="106018" y="901147"/>
            <a:ext cx="3419061"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Article 2: Right to Life</a:t>
            </a:r>
          </a:p>
        </p:txBody>
      </p:sp>
      <p:sp>
        <p:nvSpPr>
          <p:cNvPr id="4" name="Rectangle 3">
            <a:extLst>
              <a:ext uri="{FF2B5EF4-FFF2-40B4-BE49-F238E27FC236}">
                <a16:creationId xmlns:a16="http://schemas.microsoft.com/office/drawing/2014/main" id="{902DCC56-5837-AD44-9A0D-77D636FB479C}"/>
              </a:ext>
            </a:extLst>
          </p:cNvPr>
          <p:cNvSpPr/>
          <p:nvPr/>
        </p:nvSpPr>
        <p:spPr>
          <a:xfrm>
            <a:off x="3829878" y="1262028"/>
            <a:ext cx="8189844" cy="4939814"/>
          </a:xfrm>
          <a:prstGeom prst="rect">
            <a:avLst/>
          </a:prstGeom>
        </p:spPr>
        <p:txBody>
          <a:bodyPr wrap="square">
            <a:spAutoFit/>
          </a:bodyPr>
          <a:lstStyle/>
          <a:p>
            <a:r>
              <a:rPr lang="en-GB" sz="2100" dirty="0">
                <a:latin typeface="Arial" panose="020B0604020202020204" pitchFamily="34" charset="0"/>
                <a:cs typeface="Arial" panose="020B0604020202020204" pitchFamily="34" charset="0"/>
              </a:rPr>
              <a:t>A 40 year old disabled man with complex health needs was having difficulty breathing. The doctor, who did not know this man properly, would not put him on a ventilator. He suggested to the man’s parents ( who were his primary carers) that perhaps it was their son’s “time”. The family told the doctor that they did not agree with his decision as their son had rallied round several times before from the “brink of death”. The parents were distraught at the doctor’s refusal to reconsider his decision. After trying everything else, the parents asked a support worker for help. The support worker advised them  to challenge the doctor’s decision and ask whether he had considered their son’s right to life in coming to his decision. As a result of their challenge, the doctor re-assessed the decision and provided their son with a ventilator without the need for a second opinion. Two months later, the man was alive and well and off the ventilator. </a:t>
            </a:r>
          </a:p>
        </p:txBody>
      </p:sp>
      <p:sp>
        <p:nvSpPr>
          <p:cNvPr id="5" name="Rectangle 4">
            <a:extLst>
              <a:ext uri="{FF2B5EF4-FFF2-40B4-BE49-F238E27FC236}">
                <a16:creationId xmlns:a16="http://schemas.microsoft.com/office/drawing/2014/main" id="{BBB315C9-CCDE-C84A-94F5-2C8FA568B558}"/>
              </a:ext>
            </a:extLst>
          </p:cNvPr>
          <p:cNvSpPr/>
          <p:nvPr/>
        </p:nvSpPr>
        <p:spPr>
          <a:xfrm>
            <a:off x="6766768" y="275847"/>
            <a:ext cx="2977097" cy="707886"/>
          </a:xfrm>
          <a:prstGeom prst="rect">
            <a:avLst/>
          </a:prstGeom>
        </p:spPr>
        <p:txBody>
          <a:bodyPr wrap="none">
            <a:spAutoFit/>
          </a:bodyPr>
          <a:lstStyle/>
          <a:p>
            <a:r>
              <a:rPr lang="en-US" sz="4000" b="1" dirty="0">
                <a:solidFill>
                  <a:srgbClr val="0070C0"/>
                </a:solidFill>
                <a:latin typeface="Arial" panose="020B0604020202020204" pitchFamily="34" charset="0"/>
                <a:cs typeface="Arial" panose="020B0604020202020204" pitchFamily="34" charset="0"/>
              </a:rPr>
              <a:t>Case Study</a:t>
            </a:r>
          </a:p>
        </p:txBody>
      </p:sp>
    </p:spTree>
    <p:extLst>
      <p:ext uri="{BB962C8B-B14F-4D97-AF65-F5344CB8AC3E}">
        <p14:creationId xmlns:p14="http://schemas.microsoft.com/office/powerpoint/2010/main" val="104524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A96BF-0D96-1C4F-AD22-DC4E3E6C2756}"/>
              </a:ext>
            </a:extLst>
          </p:cNvPr>
          <p:cNvSpPr txBox="1"/>
          <p:nvPr/>
        </p:nvSpPr>
        <p:spPr>
          <a:xfrm>
            <a:off x="238539" y="887896"/>
            <a:ext cx="2849218" cy="255454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What can you do if you think you are being denied your rights?</a:t>
            </a:r>
          </a:p>
        </p:txBody>
      </p:sp>
      <p:pic>
        <p:nvPicPr>
          <p:cNvPr id="4" name="Picture 3">
            <a:extLst>
              <a:ext uri="{FF2B5EF4-FFF2-40B4-BE49-F238E27FC236}">
                <a16:creationId xmlns:a16="http://schemas.microsoft.com/office/drawing/2014/main" id="{B6AFEEE4-658F-4242-9980-FC945328F3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4803" y="119270"/>
            <a:ext cx="8607197" cy="6738730"/>
          </a:xfrm>
          <a:prstGeom prst="rect">
            <a:avLst/>
          </a:prstGeom>
        </p:spPr>
      </p:pic>
    </p:spTree>
    <p:extLst>
      <p:ext uri="{BB962C8B-B14F-4D97-AF65-F5344CB8AC3E}">
        <p14:creationId xmlns:p14="http://schemas.microsoft.com/office/powerpoint/2010/main" val="316152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995E54-EBC0-7646-8A96-E6C481C34F59}"/>
              </a:ext>
            </a:extLst>
          </p:cNvPr>
          <p:cNvSpPr txBox="1"/>
          <p:nvPr/>
        </p:nvSpPr>
        <p:spPr>
          <a:xfrm>
            <a:off x="397565" y="1775791"/>
            <a:ext cx="2849218"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Resources</a:t>
            </a:r>
          </a:p>
        </p:txBody>
      </p:sp>
      <p:sp>
        <p:nvSpPr>
          <p:cNvPr id="3" name="TextBox 2">
            <a:extLst>
              <a:ext uri="{FF2B5EF4-FFF2-40B4-BE49-F238E27FC236}">
                <a16:creationId xmlns:a16="http://schemas.microsoft.com/office/drawing/2014/main" id="{7BA7117E-B034-4E4E-BC6C-8BC5840BEC14}"/>
              </a:ext>
            </a:extLst>
          </p:cNvPr>
          <p:cNvSpPr txBox="1"/>
          <p:nvPr/>
        </p:nvSpPr>
        <p:spPr>
          <a:xfrm>
            <a:off x="4134679" y="309097"/>
            <a:ext cx="6997148" cy="5816977"/>
          </a:xfrm>
          <a:prstGeom prst="rect">
            <a:avLst/>
          </a:prstGeom>
          <a:noFill/>
        </p:spPr>
        <p:txBody>
          <a:bodyPr wrap="square" rtlCol="0">
            <a:spAutoFit/>
          </a:bodyPr>
          <a:lstStyle/>
          <a:p>
            <a:r>
              <a:rPr lang="en-US" sz="2800" dirty="0">
                <a:solidFill>
                  <a:srgbClr val="002060"/>
                </a:solidFill>
                <a:hlinkClick r:id="rId3"/>
              </a:rPr>
              <a:t>Carers Charter</a:t>
            </a:r>
            <a:r>
              <a:rPr lang="en-US" sz="2800" dirty="0">
                <a:solidFill>
                  <a:srgbClr val="002060"/>
                </a:solidFill>
              </a:rPr>
              <a:t> (summary of rights that carers have under Carers (Scotland) Act)</a:t>
            </a:r>
          </a:p>
          <a:p>
            <a:endParaRPr lang="en-US" sz="2800" dirty="0">
              <a:solidFill>
                <a:srgbClr val="002060"/>
              </a:solidFill>
            </a:endParaRPr>
          </a:p>
          <a:p>
            <a:r>
              <a:rPr lang="en-US" sz="2800" dirty="0">
                <a:solidFill>
                  <a:srgbClr val="002060"/>
                </a:solidFill>
                <a:hlinkClick r:id="rId4"/>
              </a:rPr>
              <a:t>Your rights in work</a:t>
            </a:r>
            <a:r>
              <a:rPr lang="en-US" sz="2800" dirty="0">
                <a:solidFill>
                  <a:srgbClr val="002060"/>
                </a:solidFill>
              </a:rPr>
              <a:t> (useful factsheet on employments rights for carers)</a:t>
            </a:r>
          </a:p>
          <a:p>
            <a:endParaRPr lang="en-US" sz="2800" dirty="0">
              <a:solidFill>
                <a:srgbClr val="002060"/>
              </a:solidFill>
            </a:endParaRPr>
          </a:p>
          <a:p>
            <a:r>
              <a:rPr lang="en-US" sz="2800" dirty="0">
                <a:solidFill>
                  <a:srgbClr val="002060"/>
                </a:solidFill>
                <a:hlinkClick r:id="rId5"/>
              </a:rPr>
              <a:t>Carers and the Equality Act</a:t>
            </a:r>
            <a:r>
              <a:rPr lang="en-US" sz="2800" dirty="0">
                <a:solidFill>
                  <a:srgbClr val="002060"/>
                </a:solidFill>
              </a:rPr>
              <a:t> (summary of the Equality Act and what it means for carers)</a:t>
            </a:r>
          </a:p>
          <a:p>
            <a:endParaRPr lang="en-US" sz="2800" dirty="0">
              <a:solidFill>
                <a:srgbClr val="002060"/>
              </a:solidFill>
            </a:endParaRPr>
          </a:p>
          <a:p>
            <a:r>
              <a:rPr lang="en-US" sz="2800" dirty="0">
                <a:solidFill>
                  <a:srgbClr val="002060"/>
                </a:solidFill>
                <a:hlinkClick r:id="rId6"/>
              </a:rPr>
              <a:t>Pocket Guide to Human Rights for Carer</a:t>
            </a:r>
            <a:r>
              <a:rPr lang="en-US" sz="2800" dirty="0">
                <a:solidFill>
                  <a:srgbClr val="002060"/>
                </a:solidFill>
              </a:rPr>
              <a:t> (an excellent resource to understand how the Human Rights Act applies to carers)</a:t>
            </a: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052364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995E54-EBC0-7646-8A96-E6C481C34F59}"/>
              </a:ext>
            </a:extLst>
          </p:cNvPr>
          <p:cNvSpPr txBox="1"/>
          <p:nvPr/>
        </p:nvSpPr>
        <p:spPr>
          <a:xfrm>
            <a:off x="397565" y="1775791"/>
            <a:ext cx="2849218"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Getting in touch</a:t>
            </a:r>
          </a:p>
        </p:txBody>
      </p:sp>
      <p:sp>
        <p:nvSpPr>
          <p:cNvPr id="3" name="TextBox 2">
            <a:extLst>
              <a:ext uri="{FF2B5EF4-FFF2-40B4-BE49-F238E27FC236}">
                <a16:creationId xmlns:a16="http://schemas.microsoft.com/office/drawing/2014/main" id="{7BA7117E-B034-4E4E-BC6C-8BC5840BEC14}"/>
              </a:ext>
            </a:extLst>
          </p:cNvPr>
          <p:cNvSpPr txBox="1"/>
          <p:nvPr/>
        </p:nvSpPr>
        <p:spPr>
          <a:xfrm>
            <a:off x="4134679" y="309097"/>
            <a:ext cx="6997148" cy="6524863"/>
          </a:xfrm>
          <a:prstGeom prst="rect">
            <a:avLst/>
          </a:prstGeom>
          <a:noFill/>
        </p:spPr>
        <p:txBody>
          <a:bodyPr wrap="square" rtlCol="0">
            <a:spAutoFit/>
          </a:bodyPr>
          <a:lstStyle/>
          <a:p>
            <a:r>
              <a:rPr lang="en-US" sz="2800" dirty="0">
                <a:solidFill>
                  <a:srgbClr val="002060"/>
                </a:solidFill>
                <a:hlinkClick r:id="rId3"/>
              </a:rPr>
              <a:t>Coalition website</a:t>
            </a:r>
            <a:endParaRPr lang="en-US" sz="2800" dirty="0">
              <a:solidFill>
                <a:srgbClr val="002060"/>
              </a:solidFill>
            </a:endParaRPr>
          </a:p>
          <a:p>
            <a:r>
              <a:rPr lang="en-US" sz="2800" dirty="0">
                <a:solidFill>
                  <a:srgbClr val="002060"/>
                </a:solidFill>
              </a:rPr>
              <a:t>For information and resources about carer rights and policy, our meetings, and becoming a member.</a:t>
            </a:r>
          </a:p>
          <a:p>
            <a:endParaRPr lang="en-US" sz="2800" dirty="0">
              <a:solidFill>
                <a:srgbClr val="002060"/>
              </a:solidFill>
            </a:endParaRPr>
          </a:p>
          <a:p>
            <a:r>
              <a:rPr lang="en-US" sz="2800" dirty="0">
                <a:solidFill>
                  <a:srgbClr val="002060"/>
                </a:solidFill>
                <a:hlinkClick r:id="rId4"/>
              </a:rPr>
              <a:t>Coalition Facebook Page</a:t>
            </a:r>
            <a:endParaRPr lang="en-US" sz="2800" dirty="0">
              <a:solidFill>
                <a:srgbClr val="002060"/>
              </a:solidFill>
            </a:endParaRPr>
          </a:p>
          <a:p>
            <a:r>
              <a:rPr lang="en-US" sz="2800" dirty="0">
                <a:solidFill>
                  <a:srgbClr val="002060"/>
                </a:solidFill>
              </a:rPr>
              <a:t>For up to date news and announcements for carers in Scotland</a:t>
            </a:r>
          </a:p>
          <a:p>
            <a:endParaRPr lang="en-US" sz="2800" dirty="0">
              <a:solidFill>
                <a:srgbClr val="002060"/>
              </a:solidFill>
            </a:endParaRPr>
          </a:p>
          <a:p>
            <a:r>
              <a:rPr lang="en-US" sz="2800" dirty="0">
                <a:solidFill>
                  <a:srgbClr val="002060"/>
                </a:solidFill>
              </a:rPr>
              <a:t>Shubhanna Hussain-Ahmed</a:t>
            </a:r>
          </a:p>
          <a:p>
            <a:r>
              <a:rPr lang="en-US" sz="2800" dirty="0">
                <a:solidFill>
                  <a:srgbClr val="002060"/>
                </a:solidFill>
              </a:rPr>
              <a:t>Partnership Development Officer</a:t>
            </a:r>
          </a:p>
          <a:p>
            <a:r>
              <a:rPr lang="en-US" sz="2800" dirty="0">
                <a:solidFill>
                  <a:srgbClr val="002060"/>
                </a:solidFill>
              </a:rPr>
              <a:t>Coalition of Carers in Scotland: </a:t>
            </a:r>
            <a:r>
              <a:rPr lang="en-US" sz="2800" dirty="0">
                <a:solidFill>
                  <a:srgbClr val="002060"/>
                </a:solidFill>
                <a:hlinkClick r:id="rId5"/>
              </a:rPr>
              <a:t>Shubhanna@carersnet.org</a:t>
            </a:r>
            <a:endParaRPr lang="en-US" sz="2800"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42571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44068" y="553362"/>
            <a:ext cx="3882439" cy="2277307"/>
            <a:chOff x="0" y="0"/>
            <a:chExt cx="1969978" cy="1155523"/>
          </a:xfrm>
        </p:grpSpPr>
        <p:sp>
          <p:nvSpPr>
            <p:cNvPr id="3" name="Freeform 3"/>
            <p:cNvSpPr/>
            <p:nvPr/>
          </p:nvSpPr>
          <p:spPr>
            <a:xfrm>
              <a:off x="0" y="0"/>
              <a:ext cx="1969978" cy="1155523"/>
            </a:xfrm>
            <a:custGeom>
              <a:avLst/>
              <a:gdLst/>
              <a:ahLst/>
              <a:cxnLst/>
              <a:rect l="l" t="t" r="r" b="b"/>
              <a:pathLst>
                <a:path w="1969978" h="1155523">
                  <a:moveTo>
                    <a:pt x="0" y="0"/>
                  </a:moveTo>
                  <a:lnTo>
                    <a:pt x="1969978" y="0"/>
                  </a:lnTo>
                  <a:lnTo>
                    <a:pt x="1969978" y="1155523"/>
                  </a:lnTo>
                  <a:lnTo>
                    <a:pt x="0" y="1155523"/>
                  </a:lnTo>
                  <a:close/>
                </a:path>
              </a:pathLst>
            </a:custGeom>
            <a:solidFill>
              <a:srgbClr val="C7D0D8"/>
            </a:solidFill>
          </p:spPr>
        </p:sp>
      </p:grpSp>
      <p:grpSp>
        <p:nvGrpSpPr>
          <p:cNvPr id="4" name="Group 4"/>
          <p:cNvGrpSpPr/>
          <p:nvPr/>
        </p:nvGrpSpPr>
        <p:grpSpPr>
          <a:xfrm>
            <a:off x="3835456" y="744423"/>
            <a:ext cx="3891051" cy="947592"/>
            <a:chOff x="0" y="0"/>
            <a:chExt cx="7782101" cy="1895184"/>
          </a:xfrm>
        </p:grpSpPr>
        <p:grpSp>
          <p:nvGrpSpPr>
            <p:cNvPr id="5" name="Group 5"/>
            <p:cNvGrpSpPr>
              <a:grpSpLocks noChangeAspect="1"/>
            </p:cNvGrpSpPr>
            <p:nvPr/>
          </p:nvGrpSpPr>
          <p:grpSpPr>
            <a:xfrm>
              <a:off x="0" y="0"/>
              <a:ext cx="7782101" cy="1895184"/>
              <a:chOff x="0" y="0"/>
              <a:chExt cx="9271000" cy="2257778"/>
            </a:xfrm>
          </p:grpSpPr>
          <p:sp>
            <p:nvSpPr>
              <p:cNvPr id="6" name="Freeform 6"/>
              <p:cNvSpPr/>
              <p:nvPr/>
            </p:nvSpPr>
            <p:spPr>
              <a:xfrm>
                <a:off x="12700" y="0"/>
                <a:ext cx="1244600" cy="2260600"/>
              </a:xfrm>
              <a:custGeom>
                <a:avLst/>
                <a:gdLst/>
                <a:ahLst/>
                <a:cxnLst/>
                <a:rect l="l" t="t" r="r" b="b"/>
                <a:pathLst>
                  <a:path w="1244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path>
                </a:pathLst>
              </a:custGeom>
              <a:solidFill>
                <a:srgbClr val="2080A6"/>
              </a:solidFill>
            </p:spPr>
          </p:sp>
          <p:sp>
            <p:nvSpPr>
              <p:cNvPr id="7" name="Freeform 7"/>
              <p:cNvSpPr/>
              <p:nvPr/>
            </p:nvSpPr>
            <p:spPr>
              <a:xfrm>
                <a:off x="13462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575656"/>
              </a:solidFill>
            </p:spPr>
          </p:sp>
        </p:grpSp>
      </p:grpSp>
      <p:grpSp>
        <p:nvGrpSpPr>
          <p:cNvPr id="9" name="Group 9"/>
          <p:cNvGrpSpPr/>
          <p:nvPr/>
        </p:nvGrpSpPr>
        <p:grpSpPr>
          <a:xfrm>
            <a:off x="8129523" y="525726"/>
            <a:ext cx="3882439" cy="2277307"/>
            <a:chOff x="0" y="0"/>
            <a:chExt cx="1969978" cy="1155523"/>
          </a:xfrm>
        </p:grpSpPr>
        <p:sp>
          <p:nvSpPr>
            <p:cNvPr id="10" name="Freeform 10"/>
            <p:cNvSpPr/>
            <p:nvPr/>
          </p:nvSpPr>
          <p:spPr>
            <a:xfrm>
              <a:off x="0" y="0"/>
              <a:ext cx="1969978" cy="1155523"/>
            </a:xfrm>
            <a:custGeom>
              <a:avLst/>
              <a:gdLst/>
              <a:ahLst/>
              <a:cxnLst/>
              <a:rect l="l" t="t" r="r" b="b"/>
              <a:pathLst>
                <a:path w="1969978" h="1155523">
                  <a:moveTo>
                    <a:pt x="0" y="0"/>
                  </a:moveTo>
                  <a:lnTo>
                    <a:pt x="1969978" y="0"/>
                  </a:lnTo>
                  <a:lnTo>
                    <a:pt x="1969978" y="1155523"/>
                  </a:lnTo>
                  <a:lnTo>
                    <a:pt x="0" y="1155523"/>
                  </a:lnTo>
                  <a:close/>
                </a:path>
              </a:pathLst>
            </a:custGeom>
            <a:solidFill>
              <a:srgbClr val="C7D0D8"/>
            </a:solidFill>
          </p:spPr>
        </p:sp>
      </p:grpSp>
      <p:grpSp>
        <p:nvGrpSpPr>
          <p:cNvPr id="13" name="Group 13"/>
          <p:cNvGrpSpPr/>
          <p:nvPr/>
        </p:nvGrpSpPr>
        <p:grpSpPr>
          <a:xfrm>
            <a:off x="3791553" y="3551835"/>
            <a:ext cx="3882439" cy="2277307"/>
            <a:chOff x="0" y="0"/>
            <a:chExt cx="1969978" cy="1155523"/>
          </a:xfrm>
        </p:grpSpPr>
        <p:sp>
          <p:nvSpPr>
            <p:cNvPr id="14" name="Freeform 14"/>
            <p:cNvSpPr/>
            <p:nvPr/>
          </p:nvSpPr>
          <p:spPr>
            <a:xfrm>
              <a:off x="0" y="0"/>
              <a:ext cx="1969978" cy="1155523"/>
            </a:xfrm>
            <a:custGeom>
              <a:avLst/>
              <a:gdLst/>
              <a:ahLst/>
              <a:cxnLst/>
              <a:rect l="l" t="t" r="r" b="b"/>
              <a:pathLst>
                <a:path w="1969978" h="1155523">
                  <a:moveTo>
                    <a:pt x="0" y="0"/>
                  </a:moveTo>
                  <a:lnTo>
                    <a:pt x="1969978" y="0"/>
                  </a:lnTo>
                  <a:lnTo>
                    <a:pt x="1969978" y="1155523"/>
                  </a:lnTo>
                  <a:lnTo>
                    <a:pt x="0" y="1155523"/>
                  </a:lnTo>
                  <a:close/>
                </a:path>
              </a:pathLst>
            </a:custGeom>
            <a:solidFill>
              <a:srgbClr val="C7D0D8"/>
            </a:solidFill>
          </p:spPr>
        </p:sp>
      </p:grpSp>
      <p:grpSp>
        <p:nvGrpSpPr>
          <p:cNvPr id="17" name="Group 17"/>
          <p:cNvGrpSpPr/>
          <p:nvPr/>
        </p:nvGrpSpPr>
        <p:grpSpPr>
          <a:xfrm>
            <a:off x="8129522" y="3551835"/>
            <a:ext cx="3882439" cy="2277307"/>
            <a:chOff x="0" y="0"/>
            <a:chExt cx="1969978" cy="1155523"/>
          </a:xfrm>
        </p:grpSpPr>
        <p:sp>
          <p:nvSpPr>
            <p:cNvPr id="18" name="Freeform 18"/>
            <p:cNvSpPr/>
            <p:nvPr/>
          </p:nvSpPr>
          <p:spPr>
            <a:xfrm>
              <a:off x="0" y="0"/>
              <a:ext cx="1969978" cy="1155523"/>
            </a:xfrm>
            <a:custGeom>
              <a:avLst/>
              <a:gdLst/>
              <a:ahLst/>
              <a:cxnLst/>
              <a:rect l="l" t="t" r="r" b="b"/>
              <a:pathLst>
                <a:path w="1969978" h="1155523">
                  <a:moveTo>
                    <a:pt x="0" y="0"/>
                  </a:moveTo>
                  <a:lnTo>
                    <a:pt x="1969978" y="0"/>
                  </a:lnTo>
                  <a:lnTo>
                    <a:pt x="1969978" y="1155523"/>
                  </a:lnTo>
                  <a:lnTo>
                    <a:pt x="0" y="1155523"/>
                  </a:lnTo>
                  <a:close/>
                </a:path>
              </a:pathLst>
            </a:custGeom>
            <a:solidFill>
              <a:srgbClr val="C7D0D8"/>
            </a:solidFill>
          </p:spPr>
        </p:sp>
      </p:grpSp>
      <p:grpSp>
        <p:nvGrpSpPr>
          <p:cNvPr id="20" name="Group 20"/>
          <p:cNvGrpSpPr/>
          <p:nvPr/>
        </p:nvGrpSpPr>
        <p:grpSpPr>
          <a:xfrm>
            <a:off x="8881928" y="744423"/>
            <a:ext cx="2093954" cy="857535"/>
            <a:chOff x="0" y="0"/>
            <a:chExt cx="4187907" cy="1715071"/>
          </a:xfrm>
        </p:grpSpPr>
        <p:grpSp>
          <p:nvGrpSpPr>
            <p:cNvPr id="21" name="Group 21"/>
            <p:cNvGrpSpPr>
              <a:grpSpLocks noChangeAspect="1"/>
            </p:cNvGrpSpPr>
            <p:nvPr/>
          </p:nvGrpSpPr>
          <p:grpSpPr>
            <a:xfrm>
              <a:off x="0" y="0"/>
              <a:ext cx="4187907" cy="1715071"/>
              <a:chOff x="0" y="0"/>
              <a:chExt cx="19235924" cy="7877674"/>
            </a:xfrm>
          </p:grpSpPr>
          <p:sp>
            <p:nvSpPr>
              <p:cNvPr id="22" name="Freeform 22"/>
              <p:cNvSpPr/>
              <p:nvPr/>
            </p:nvSpPr>
            <p:spPr>
              <a:xfrm>
                <a:off x="-1710" y="6289420"/>
                <a:ext cx="3465886" cy="1588255"/>
              </a:xfrm>
              <a:custGeom>
                <a:avLst/>
                <a:gdLst/>
                <a:ahLst/>
                <a:cxnLst/>
                <a:rect l="l" t="t" r="r" b="b"/>
                <a:pathLst>
                  <a:path w="3465886" h="1588255">
                    <a:moveTo>
                      <a:pt x="1710" y="1588254"/>
                    </a:moveTo>
                    <a:lnTo>
                      <a:pt x="1710" y="283367"/>
                    </a:lnTo>
                    <a:cubicBezTo>
                      <a:pt x="0" y="208809"/>
                      <a:pt x="28427" y="136711"/>
                      <a:pt x="80561" y="83382"/>
                    </a:cubicBezTo>
                    <a:cubicBezTo>
                      <a:pt x="132694" y="30054"/>
                      <a:pt x="204129" y="0"/>
                      <a:pt x="278707" y="19"/>
                    </a:cubicBezTo>
                    <a:lnTo>
                      <a:pt x="3187179" y="19"/>
                    </a:lnTo>
                    <a:cubicBezTo>
                      <a:pt x="3261757" y="0"/>
                      <a:pt x="3333192" y="30054"/>
                      <a:pt x="3385326" y="83382"/>
                    </a:cubicBezTo>
                    <a:cubicBezTo>
                      <a:pt x="3437459" y="136711"/>
                      <a:pt x="3465886" y="208809"/>
                      <a:pt x="3464176" y="283367"/>
                    </a:cubicBezTo>
                    <a:lnTo>
                      <a:pt x="3464176" y="1588254"/>
                    </a:lnTo>
                    <a:close/>
                  </a:path>
                </a:pathLst>
              </a:custGeom>
              <a:solidFill>
                <a:srgbClr val="575656"/>
              </a:solidFill>
            </p:spPr>
          </p:sp>
          <p:sp>
            <p:nvSpPr>
              <p:cNvPr id="23" name="Freeform 23"/>
              <p:cNvSpPr/>
              <p:nvPr/>
            </p:nvSpPr>
            <p:spPr>
              <a:xfrm>
                <a:off x="3943364" y="4720255"/>
                <a:ext cx="3462467" cy="3157420"/>
              </a:xfrm>
              <a:custGeom>
                <a:avLst/>
                <a:gdLst/>
                <a:ahLst/>
                <a:cxnLst/>
                <a:rect l="l" t="t" r="r" b="b"/>
                <a:pathLst>
                  <a:path w="3462467" h="3157420">
                    <a:moveTo>
                      <a:pt x="0" y="3157419"/>
                    </a:moveTo>
                    <a:lnTo>
                      <a:pt x="0" y="276997"/>
                    </a:lnTo>
                    <a:cubicBezTo>
                      <a:pt x="0" y="203533"/>
                      <a:pt x="29184" y="133077"/>
                      <a:pt x="81131" y="81130"/>
                    </a:cubicBezTo>
                    <a:cubicBezTo>
                      <a:pt x="133078" y="29183"/>
                      <a:pt x="203534" y="0"/>
                      <a:pt x="276998" y="0"/>
                    </a:cubicBezTo>
                    <a:lnTo>
                      <a:pt x="3185469" y="0"/>
                    </a:lnTo>
                    <a:cubicBezTo>
                      <a:pt x="3258934" y="0"/>
                      <a:pt x="3329389" y="29183"/>
                      <a:pt x="3381336" y="81130"/>
                    </a:cubicBezTo>
                    <a:cubicBezTo>
                      <a:pt x="3433283" y="133077"/>
                      <a:pt x="3462467" y="203532"/>
                      <a:pt x="3462467" y="276997"/>
                    </a:cubicBezTo>
                    <a:lnTo>
                      <a:pt x="3462467" y="3157419"/>
                    </a:lnTo>
                    <a:close/>
                  </a:path>
                </a:pathLst>
              </a:custGeom>
              <a:solidFill>
                <a:srgbClr val="575656"/>
              </a:solidFill>
            </p:spPr>
          </p:sp>
          <p:sp>
            <p:nvSpPr>
              <p:cNvPr id="24" name="Freeform 24"/>
              <p:cNvSpPr/>
              <p:nvPr/>
            </p:nvSpPr>
            <p:spPr>
              <a:xfrm>
                <a:off x="7886729" y="3144720"/>
                <a:ext cx="3462466" cy="4732955"/>
              </a:xfrm>
              <a:custGeom>
                <a:avLst/>
                <a:gdLst/>
                <a:ahLst/>
                <a:cxnLst/>
                <a:rect l="l" t="t" r="r" b="b"/>
                <a:pathLst>
                  <a:path w="3462466" h="4732955">
                    <a:moveTo>
                      <a:pt x="0" y="4732954"/>
                    </a:moveTo>
                    <a:lnTo>
                      <a:pt x="0" y="276997"/>
                    </a:lnTo>
                    <a:cubicBezTo>
                      <a:pt x="0" y="124016"/>
                      <a:pt x="124015" y="0"/>
                      <a:pt x="276997" y="0"/>
                    </a:cubicBezTo>
                    <a:lnTo>
                      <a:pt x="3185469" y="0"/>
                    </a:lnTo>
                    <a:cubicBezTo>
                      <a:pt x="3338450" y="0"/>
                      <a:pt x="3462466" y="124016"/>
                      <a:pt x="3462466" y="276997"/>
                    </a:cubicBezTo>
                    <a:lnTo>
                      <a:pt x="3462466" y="4732954"/>
                    </a:lnTo>
                    <a:close/>
                  </a:path>
                </a:pathLst>
              </a:custGeom>
              <a:solidFill>
                <a:srgbClr val="575656"/>
              </a:solidFill>
            </p:spPr>
          </p:sp>
          <p:sp>
            <p:nvSpPr>
              <p:cNvPr id="25" name="Freeform 25"/>
              <p:cNvSpPr/>
              <p:nvPr/>
            </p:nvSpPr>
            <p:spPr>
              <a:xfrm>
                <a:off x="11830093" y="1569185"/>
                <a:ext cx="3462466" cy="6308489"/>
              </a:xfrm>
              <a:custGeom>
                <a:avLst/>
                <a:gdLst/>
                <a:ahLst/>
                <a:cxnLst/>
                <a:rect l="l" t="t" r="r" b="b"/>
                <a:pathLst>
                  <a:path w="3462466" h="6308489">
                    <a:moveTo>
                      <a:pt x="0" y="6308489"/>
                    </a:moveTo>
                    <a:lnTo>
                      <a:pt x="0" y="276997"/>
                    </a:lnTo>
                    <a:cubicBezTo>
                      <a:pt x="0" y="124016"/>
                      <a:pt x="124016" y="0"/>
                      <a:pt x="276997" y="0"/>
                    </a:cubicBezTo>
                    <a:lnTo>
                      <a:pt x="3185470" y="0"/>
                    </a:lnTo>
                    <a:cubicBezTo>
                      <a:pt x="3338451" y="0"/>
                      <a:pt x="3462467" y="124016"/>
                      <a:pt x="3462467" y="276997"/>
                    </a:cubicBezTo>
                    <a:lnTo>
                      <a:pt x="3462467" y="6308489"/>
                    </a:lnTo>
                    <a:close/>
                  </a:path>
                </a:pathLst>
              </a:custGeom>
              <a:solidFill>
                <a:srgbClr val="575656"/>
              </a:solidFill>
            </p:spPr>
          </p:sp>
          <p:sp>
            <p:nvSpPr>
              <p:cNvPr id="26" name="Freeform 26"/>
              <p:cNvSpPr/>
              <p:nvPr/>
            </p:nvSpPr>
            <p:spPr>
              <a:xfrm>
                <a:off x="15773457" y="-6350"/>
                <a:ext cx="3462466" cy="7884024"/>
              </a:xfrm>
              <a:custGeom>
                <a:avLst/>
                <a:gdLst/>
                <a:ahLst/>
                <a:cxnLst/>
                <a:rect l="l" t="t" r="r" b="b"/>
                <a:pathLst>
                  <a:path w="3462466" h="7884024">
                    <a:moveTo>
                      <a:pt x="0" y="7884024"/>
                    </a:moveTo>
                    <a:lnTo>
                      <a:pt x="0" y="276997"/>
                    </a:lnTo>
                    <a:cubicBezTo>
                      <a:pt x="0" y="124016"/>
                      <a:pt x="124016" y="0"/>
                      <a:pt x="276997" y="0"/>
                    </a:cubicBezTo>
                    <a:lnTo>
                      <a:pt x="3185469" y="0"/>
                    </a:lnTo>
                    <a:cubicBezTo>
                      <a:pt x="3338451" y="0"/>
                      <a:pt x="3462467" y="124016"/>
                      <a:pt x="3462467" y="276997"/>
                    </a:cubicBezTo>
                    <a:lnTo>
                      <a:pt x="3462467" y="7884024"/>
                    </a:lnTo>
                    <a:close/>
                  </a:path>
                </a:pathLst>
              </a:custGeom>
              <a:solidFill>
                <a:srgbClr val="575656"/>
              </a:solidFill>
            </p:spPr>
          </p:sp>
          <p:sp>
            <p:nvSpPr>
              <p:cNvPr id="27" name="Freeform 27"/>
              <p:cNvSpPr/>
              <p:nvPr/>
            </p:nvSpPr>
            <p:spPr>
              <a:xfrm>
                <a:off x="0" y="7083557"/>
                <a:ext cx="3462466" cy="794117"/>
              </a:xfrm>
              <a:custGeom>
                <a:avLst/>
                <a:gdLst/>
                <a:ahLst/>
                <a:cxnLst/>
                <a:rect l="l" t="t" r="r" b="b"/>
                <a:pathLst>
                  <a:path w="3462466" h="794117">
                    <a:moveTo>
                      <a:pt x="0" y="0"/>
                    </a:moveTo>
                    <a:lnTo>
                      <a:pt x="3462466" y="0"/>
                    </a:lnTo>
                    <a:lnTo>
                      <a:pt x="3462466" y="794117"/>
                    </a:lnTo>
                    <a:lnTo>
                      <a:pt x="0" y="794117"/>
                    </a:lnTo>
                    <a:close/>
                  </a:path>
                </a:pathLst>
              </a:custGeom>
              <a:solidFill>
                <a:srgbClr val="44AA69"/>
              </a:solidFill>
            </p:spPr>
          </p:sp>
          <p:sp>
            <p:nvSpPr>
              <p:cNvPr id="28" name="Freeform 28"/>
              <p:cNvSpPr/>
              <p:nvPr/>
            </p:nvSpPr>
            <p:spPr>
              <a:xfrm>
                <a:off x="3943364" y="5351738"/>
                <a:ext cx="3462467" cy="2525936"/>
              </a:xfrm>
              <a:custGeom>
                <a:avLst/>
                <a:gdLst/>
                <a:ahLst/>
                <a:cxnLst/>
                <a:rect l="l" t="t" r="r" b="b"/>
                <a:pathLst>
                  <a:path w="3462467" h="2525936">
                    <a:moveTo>
                      <a:pt x="0" y="0"/>
                    </a:moveTo>
                    <a:lnTo>
                      <a:pt x="3462467" y="0"/>
                    </a:lnTo>
                    <a:lnTo>
                      <a:pt x="3462467" y="2525936"/>
                    </a:lnTo>
                    <a:lnTo>
                      <a:pt x="0" y="2525936"/>
                    </a:lnTo>
                    <a:close/>
                  </a:path>
                </a:pathLst>
              </a:custGeom>
              <a:solidFill>
                <a:srgbClr val="44AA69"/>
              </a:solidFill>
            </p:spPr>
          </p:sp>
          <p:sp>
            <p:nvSpPr>
              <p:cNvPr id="29" name="Freeform 29"/>
              <p:cNvSpPr/>
              <p:nvPr/>
            </p:nvSpPr>
            <p:spPr>
              <a:xfrm>
                <a:off x="7886729" y="3933546"/>
                <a:ext cx="3462466" cy="3944129"/>
              </a:xfrm>
              <a:custGeom>
                <a:avLst/>
                <a:gdLst/>
                <a:ahLst/>
                <a:cxnLst/>
                <a:rect l="l" t="t" r="r" b="b"/>
                <a:pathLst>
                  <a:path w="3462466" h="3944129">
                    <a:moveTo>
                      <a:pt x="0" y="0"/>
                    </a:moveTo>
                    <a:lnTo>
                      <a:pt x="3462466" y="0"/>
                    </a:lnTo>
                    <a:lnTo>
                      <a:pt x="3462466" y="3944128"/>
                    </a:lnTo>
                    <a:lnTo>
                      <a:pt x="0" y="3944128"/>
                    </a:lnTo>
                    <a:close/>
                  </a:path>
                </a:pathLst>
              </a:custGeom>
              <a:solidFill>
                <a:srgbClr val="44AA69"/>
              </a:solidFill>
            </p:spPr>
          </p:sp>
          <p:sp>
            <p:nvSpPr>
              <p:cNvPr id="30" name="Freeform 30"/>
              <p:cNvSpPr/>
              <p:nvPr/>
            </p:nvSpPr>
            <p:spPr>
              <a:xfrm>
                <a:off x="11830093" y="2830883"/>
                <a:ext cx="3462466" cy="5046791"/>
              </a:xfrm>
              <a:custGeom>
                <a:avLst/>
                <a:gdLst/>
                <a:ahLst/>
                <a:cxnLst/>
                <a:rect l="l" t="t" r="r" b="b"/>
                <a:pathLst>
                  <a:path w="3462466" h="5046791">
                    <a:moveTo>
                      <a:pt x="0" y="0"/>
                    </a:moveTo>
                    <a:lnTo>
                      <a:pt x="3462467" y="0"/>
                    </a:lnTo>
                    <a:lnTo>
                      <a:pt x="3462467" y="5046791"/>
                    </a:lnTo>
                    <a:lnTo>
                      <a:pt x="0" y="5046791"/>
                    </a:lnTo>
                    <a:close/>
                  </a:path>
                </a:pathLst>
              </a:custGeom>
              <a:solidFill>
                <a:srgbClr val="44AA69"/>
              </a:solidFill>
            </p:spPr>
          </p:sp>
          <p:sp>
            <p:nvSpPr>
              <p:cNvPr id="31" name="Freeform 31"/>
              <p:cNvSpPr/>
              <p:nvPr/>
            </p:nvSpPr>
            <p:spPr>
              <a:xfrm>
                <a:off x="15773457" y="1255094"/>
                <a:ext cx="3462466" cy="6622580"/>
              </a:xfrm>
              <a:custGeom>
                <a:avLst/>
                <a:gdLst/>
                <a:ahLst/>
                <a:cxnLst/>
                <a:rect l="l" t="t" r="r" b="b"/>
                <a:pathLst>
                  <a:path w="3462466" h="6622580">
                    <a:moveTo>
                      <a:pt x="0" y="0"/>
                    </a:moveTo>
                    <a:lnTo>
                      <a:pt x="3462467" y="0"/>
                    </a:lnTo>
                    <a:lnTo>
                      <a:pt x="3462467" y="6622580"/>
                    </a:lnTo>
                    <a:lnTo>
                      <a:pt x="0" y="6622580"/>
                    </a:lnTo>
                    <a:close/>
                  </a:path>
                </a:pathLst>
              </a:custGeom>
              <a:solidFill>
                <a:srgbClr val="44AA69"/>
              </a:solidFill>
            </p:spPr>
          </p:sp>
          <p:sp>
            <p:nvSpPr>
              <p:cNvPr id="32" name="Freeform 32"/>
              <p:cNvSpPr/>
              <p:nvPr/>
            </p:nvSpPr>
            <p:spPr>
              <a:xfrm>
                <a:off x="0" y="7877674"/>
                <a:ext cx="3462466" cy="0"/>
              </a:xfrm>
              <a:custGeom>
                <a:avLst/>
                <a:gdLst/>
                <a:ahLst/>
                <a:cxnLst/>
                <a:rect l="l" t="t" r="r" b="b"/>
                <a:pathLst>
                  <a:path w="3462466">
                    <a:moveTo>
                      <a:pt x="0" y="0"/>
                    </a:moveTo>
                    <a:lnTo>
                      <a:pt x="3462466" y="0"/>
                    </a:lnTo>
                    <a:lnTo>
                      <a:pt x="3462466" y="0"/>
                    </a:lnTo>
                    <a:lnTo>
                      <a:pt x="0" y="0"/>
                    </a:lnTo>
                    <a:close/>
                  </a:path>
                </a:pathLst>
              </a:custGeom>
              <a:solidFill>
                <a:srgbClr val="2080A6"/>
              </a:solidFill>
            </p:spPr>
          </p:sp>
          <p:sp>
            <p:nvSpPr>
              <p:cNvPr id="33" name="Freeform 33"/>
              <p:cNvSpPr/>
              <p:nvPr/>
            </p:nvSpPr>
            <p:spPr>
              <a:xfrm>
                <a:off x="3943364" y="6614706"/>
                <a:ext cx="3462467" cy="1262968"/>
              </a:xfrm>
              <a:custGeom>
                <a:avLst/>
                <a:gdLst/>
                <a:ahLst/>
                <a:cxnLst/>
                <a:rect l="l" t="t" r="r" b="b"/>
                <a:pathLst>
                  <a:path w="3462467" h="1262968">
                    <a:moveTo>
                      <a:pt x="0" y="0"/>
                    </a:moveTo>
                    <a:lnTo>
                      <a:pt x="3462467" y="0"/>
                    </a:lnTo>
                    <a:lnTo>
                      <a:pt x="3462467" y="1262968"/>
                    </a:lnTo>
                    <a:lnTo>
                      <a:pt x="0" y="1262968"/>
                    </a:lnTo>
                    <a:close/>
                  </a:path>
                </a:pathLst>
              </a:custGeom>
              <a:solidFill>
                <a:srgbClr val="2080A6"/>
              </a:solidFill>
            </p:spPr>
          </p:sp>
          <p:sp>
            <p:nvSpPr>
              <p:cNvPr id="34" name="Freeform 34"/>
              <p:cNvSpPr/>
              <p:nvPr/>
            </p:nvSpPr>
            <p:spPr>
              <a:xfrm>
                <a:off x="7886729" y="5511197"/>
                <a:ext cx="3462466" cy="2366477"/>
              </a:xfrm>
              <a:custGeom>
                <a:avLst/>
                <a:gdLst/>
                <a:ahLst/>
                <a:cxnLst/>
                <a:rect l="l" t="t" r="r" b="b"/>
                <a:pathLst>
                  <a:path w="3462466" h="2366477">
                    <a:moveTo>
                      <a:pt x="0" y="0"/>
                    </a:moveTo>
                    <a:lnTo>
                      <a:pt x="3462466" y="0"/>
                    </a:lnTo>
                    <a:lnTo>
                      <a:pt x="3462466" y="2366477"/>
                    </a:lnTo>
                    <a:lnTo>
                      <a:pt x="0" y="2366477"/>
                    </a:lnTo>
                    <a:close/>
                  </a:path>
                </a:pathLst>
              </a:custGeom>
              <a:solidFill>
                <a:srgbClr val="2080A6"/>
              </a:solidFill>
            </p:spPr>
          </p:sp>
          <p:sp>
            <p:nvSpPr>
              <p:cNvPr id="35" name="Freeform 35"/>
              <p:cNvSpPr/>
              <p:nvPr/>
            </p:nvSpPr>
            <p:spPr>
              <a:xfrm>
                <a:off x="11830093" y="5038854"/>
                <a:ext cx="3462466" cy="2838820"/>
              </a:xfrm>
              <a:custGeom>
                <a:avLst/>
                <a:gdLst/>
                <a:ahLst/>
                <a:cxnLst/>
                <a:rect l="l" t="t" r="r" b="b"/>
                <a:pathLst>
                  <a:path w="3462466" h="2838820">
                    <a:moveTo>
                      <a:pt x="0" y="0"/>
                    </a:moveTo>
                    <a:lnTo>
                      <a:pt x="3462467" y="0"/>
                    </a:lnTo>
                    <a:lnTo>
                      <a:pt x="3462467" y="2838820"/>
                    </a:lnTo>
                    <a:lnTo>
                      <a:pt x="0" y="2838820"/>
                    </a:lnTo>
                    <a:close/>
                  </a:path>
                </a:pathLst>
              </a:custGeom>
              <a:solidFill>
                <a:srgbClr val="2080A6"/>
              </a:solidFill>
            </p:spPr>
          </p:sp>
          <p:sp>
            <p:nvSpPr>
              <p:cNvPr id="36" name="Freeform 36"/>
              <p:cNvSpPr/>
              <p:nvPr/>
            </p:nvSpPr>
            <p:spPr>
              <a:xfrm>
                <a:off x="15773457" y="4408704"/>
                <a:ext cx="3462466" cy="3468970"/>
              </a:xfrm>
              <a:custGeom>
                <a:avLst/>
                <a:gdLst/>
                <a:ahLst/>
                <a:cxnLst/>
                <a:rect l="l" t="t" r="r" b="b"/>
                <a:pathLst>
                  <a:path w="3462466" h="3468970">
                    <a:moveTo>
                      <a:pt x="0" y="0"/>
                    </a:moveTo>
                    <a:lnTo>
                      <a:pt x="3462467" y="0"/>
                    </a:lnTo>
                    <a:lnTo>
                      <a:pt x="3462467" y="3468970"/>
                    </a:lnTo>
                    <a:lnTo>
                      <a:pt x="0" y="3468970"/>
                    </a:lnTo>
                    <a:close/>
                  </a:path>
                </a:pathLst>
              </a:custGeom>
              <a:solidFill>
                <a:srgbClr val="2080A6"/>
              </a:solidFill>
            </p:spPr>
          </p:sp>
        </p:grpSp>
      </p:grpSp>
      <p:pic>
        <p:nvPicPr>
          <p:cNvPr id="37" name="Picture 3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235" y="4267655"/>
            <a:ext cx="1197460" cy="1250611"/>
          </a:xfrm>
          <a:prstGeom prst="rect">
            <a:avLst/>
          </a:prstGeom>
        </p:spPr>
      </p:pic>
      <p:sp>
        <p:nvSpPr>
          <p:cNvPr id="39" name="TextBox 39"/>
          <p:cNvSpPr txBox="1"/>
          <p:nvPr/>
        </p:nvSpPr>
        <p:spPr>
          <a:xfrm>
            <a:off x="3926481" y="1969837"/>
            <a:ext cx="3747511" cy="625620"/>
          </a:xfrm>
          <a:prstGeom prst="rect">
            <a:avLst/>
          </a:prstGeom>
        </p:spPr>
        <p:txBody>
          <a:bodyPr lIns="0" tIns="0" rIns="0" bIns="0" rtlCol="0" anchor="t">
            <a:spAutoFit/>
          </a:bodyPr>
          <a:lstStyle/>
          <a:p>
            <a:pPr>
              <a:lnSpc>
                <a:spcPts val="2441"/>
              </a:lnSpc>
            </a:pPr>
            <a:r>
              <a:rPr lang="en-US" sz="2570" spc="-128" dirty="0">
                <a:solidFill>
                  <a:srgbClr val="000000"/>
                </a:solidFill>
                <a:latin typeface="League Spartan"/>
              </a:rPr>
              <a:t>1 in 7 people in Scotland are Carers </a:t>
            </a:r>
          </a:p>
        </p:txBody>
      </p:sp>
      <p:sp>
        <p:nvSpPr>
          <p:cNvPr id="41" name="TextBox 41"/>
          <p:cNvSpPr txBox="1"/>
          <p:nvPr/>
        </p:nvSpPr>
        <p:spPr>
          <a:xfrm>
            <a:off x="8242025" y="1860640"/>
            <a:ext cx="3769937" cy="815929"/>
          </a:xfrm>
          <a:prstGeom prst="rect">
            <a:avLst/>
          </a:prstGeom>
        </p:spPr>
        <p:txBody>
          <a:bodyPr lIns="0" tIns="0" rIns="0" bIns="0" rtlCol="0" anchor="t">
            <a:spAutoFit/>
          </a:bodyPr>
          <a:lstStyle/>
          <a:p>
            <a:pPr>
              <a:lnSpc>
                <a:spcPts val="2114"/>
              </a:lnSpc>
            </a:pPr>
            <a:r>
              <a:rPr lang="en-US" sz="2225" spc="-111" dirty="0">
                <a:solidFill>
                  <a:srgbClr val="000000"/>
                </a:solidFill>
                <a:latin typeface="League Spartan"/>
              </a:rPr>
              <a:t>Women aged 45-64 are more likely to provide unpaid care than any other demographic in Scotland  </a:t>
            </a:r>
          </a:p>
        </p:txBody>
      </p:sp>
      <p:sp>
        <p:nvSpPr>
          <p:cNvPr id="42" name="TextBox 42"/>
          <p:cNvSpPr txBox="1"/>
          <p:nvPr/>
        </p:nvSpPr>
        <p:spPr>
          <a:xfrm>
            <a:off x="5224971" y="3954755"/>
            <a:ext cx="2347949" cy="1238865"/>
          </a:xfrm>
          <a:prstGeom prst="rect">
            <a:avLst/>
          </a:prstGeom>
        </p:spPr>
        <p:txBody>
          <a:bodyPr lIns="0" tIns="0" rIns="0" bIns="0" rtlCol="0" anchor="t">
            <a:spAutoFit/>
          </a:bodyPr>
          <a:lstStyle/>
          <a:p>
            <a:pPr>
              <a:lnSpc>
                <a:spcPts val="2378"/>
              </a:lnSpc>
            </a:pPr>
            <a:r>
              <a:rPr lang="en-US" sz="2503" spc="-125" dirty="0">
                <a:solidFill>
                  <a:srgbClr val="000000"/>
                </a:solidFill>
                <a:latin typeface="League Spartan"/>
              </a:rPr>
              <a:t>270,000 people in Scotland  juggle a caring role alongside paid employment.</a:t>
            </a:r>
          </a:p>
        </p:txBody>
      </p:sp>
      <p:grpSp>
        <p:nvGrpSpPr>
          <p:cNvPr id="44" name="Group 44"/>
          <p:cNvGrpSpPr/>
          <p:nvPr/>
        </p:nvGrpSpPr>
        <p:grpSpPr>
          <a:xfrm>
            <a:off x="8303443" y="3815222"/>
            <a:ext cx="3534595" cy="601313"/>
            <a:chOff x="0" y="0"/>
            <a:chExt cx="7069190" cy="1202627"/>
          </a:xfrm>
        </p:grpSpPr>
        <p:grpSp>
          <p:nvGrpSpPr>
            <p:cNvPr id="45" name="Group 45"/>
            <p:cNvGrpSpPr>
              <a:grpSpLocks noChangeAspect="1"/>
            </p:cNvGrpSpPr>
            <p:nvPr/>
          </p:nvGrpSpPr>
          <p:grpSpPr>
            <a:xfrm>
              <a:off x="0" y="0"/>
              <a:ext cx="7069190" cy="1202627"/>
              <a:chOff x="0" y="0"/>
              <a:chExt cx="13271500" cy="2257778"/>
            </a:xfrm>
          </p:grpSpPr>
          <p:sp>
            <p:nvSpPr>
              <p:cNvPr id="46" name="Freeform 46"/>
              <p:cNvSpPr/>
              <p:nvPr/>
            </p:nvSpPr>
            <p:spPr>
              <a:xfrm>
                <a:off x="16351" y="0"/>
                <a:ext cx="1237228" cy="2257796"/>
              </a:xfrm>
              <a:custGeom>
                <a:avLst/>
                <a:gdLst/>
                <a:ahLst/>
                <a:cxnLst/>
                <a:rect l="l" t="t" r="r" b="b"/>
                <a:pathLst>
                  <a:path w="12372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path>
                </a:pathLst>
              </a:custGeom>
              <a:solidFill>
                <a:srgbClr val="2080A6"/>
              </a:solidFill>
            </p:spPr>
          </p:sp>
          <p:sp>
            <p:nvSpPr>
              <p:cNvPr id="47" name="Freeform 47"/>
              <p:cNvSpPr/>
              <p:nvPr/>
            </p:nvSpPr>
            <p:spPr>
              <a:xfrm>
                <a:off x="1349851" y="0"/>
                <a:ext cx="11905227" cy="2257796"/>
              </a:xfrm>
              <a:custGeom>
                <a:avLst/>
                <a:gdLst/>
                <a:ahLst/>
                <a:cxnLst/>
                <a:rect l="l" t="t" r="r" b="b"/>
                <a:pathLst>
                  <a:path w="11905227"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7" y="1622782"/>
                      <a:pt x="994499"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40482" y="917222"/>
                    </a:move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63816" y="917222"/>
                    </a:lnTo>
                    <a:lnTo>
                      <a:pt x="2361795" y="1577340"/>
                    </a:lnTo>
                    <a:cubicBezTo>
                      <a:pt x="2365008" y="1588025"/>
                      <a:pt x="2362977" y="1599601"/>
                      <a:pt x="2356318" y="1608554"/>
                    </a:cubicBezTo>
                    <a:cubicBezTo>
                      <a:pt x="2349659" y="1617507"/>
                      <a:pt x="2339156" y="1622782"/>
                      <a:pt x="2327999" y="1622778"/>
                    </a:cubicBezTo>
                    <a:lnTo>
                      <a:pt x="2230208" y="1622778"/>
                    </a:lnTo>
                    <a:lnTo>
                      <a:pt x="2183924" y="2225181"/>
                    </a:lnTo>
                    <a:cubicBezTo>
                      <a:pt x="2182521" y="2243583"/>
                      <a:pt x="2167172" y="2257794"/>
                      <a:pt x="2148717" y="2257778"/>
                    </a:cubicBezTo>
                    <a:lnTo>
                      <a:pt x="2140815" y="2257778"/>
                    </a:lnTo>
                    <a:cubicBezTo>
                      <a:pt x="2064982" y="2257796"/>
                      <a:pt x="2002694" y="2197876"/>
                      <a:pt x="1999774" y="2122100"/>
                    </a:cubicBezTo>
                    <a:lnTo>
                      <a:pt x="1980653" y="1622778"/>
                    </a:lnTo>
                    <a:lnTo>
                      <a:pt x="1923645" y="1622778"/>
                    </a:lnTo>
                    <a:lnTo>
                      <a:pt x="1904453" y="2122100"/>
                    </a:lnTo>
                    <a:cubicBezTo>
                      <a:pt x="1901534" y="2197876"/>
                      <a:pt x="1839246" y="2257796"/>
                      <a:pt x="1763413" y="2257778"/>
                    </a:cubicBezTo>
                    <a:lnTo>
                      <a:pt x="1755511" y="2257778"/>
                    </a:lnTo>
                    <a:cubicBezTo>
                      <a:pt x="1737055" y="2257794"/>
                      <a:pt x="1721706" y="2243583"/>
                      <a:pt x="1720303" y="2225181"/>
                    </a:cubicBezTo>
                    <a:lnTo>
                      <a:pt x="1674019" y="1622778"/>
                    </a:lnTo>
                    <a:lnTo>
                      <a:pt x="1576229" y="1622778"/>
                    </a:lnTo>
                    <a:cubicBezTo>
                      <a:pt x="1565071" y="1622782"/>
                      <a:pt x="1554569" y="1617507"/>
                      <a:pt x="1547910" y="1608554"/>
                    </a:cubicBezTo>
                    <a:cubicBezTo>
                      <a:pt x="1541250" y="1599601"/>
                      <a:pt x="1539219" y="1588025"/>
                      <a:pt x="1542433" y="1577340"/>
                    </a:cubicBezTo>
                    <a:lnTo>
                      <a:pt x="1740482" y="917222"/>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73982" y="917222"/>
                    </a:moveTo>
                    <a:lnTo>
                      <a:pt x="2899004" y="1325598"/>
                    </a:lnTo>
                    <a:cubicBezTo>
                      <a:pt x="2876748" y="1377518"/>
                      <a:pt x="2825672" y="1411161"/>
                      <a:pt x="2769182" y="1411111"/>
                    </a:cubicBezTo>
                    <a:lnTo>
                      <a:pt x="2704130" y="1411111"/>
                    </a:lnTo>
                    <a:cubicBezTo>
                      <a:pt x="2692265" y="1411122"/>
                      <a:pt x="2681191" y="1405168"/>
                      <a:pt x="2674655" y="1395265"/>
                    </a:cubicBezTo>
                    <a:cubicBezTo>
                      <a:pt x="2668120" y="1385363"/>
                      <a:pt x="2667000" y="1372839"/>
                      <a:pt x="2671674"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497316" y="917222"/>
                    </a:lnTo>
                    <a:lnTo>
                      <a:pt x="3695295" y="1577340"/>
                    </a:lnTo>
                    <a:cubicBezTo>
                      <a:pt x="3698508" y="1588025"/>
                      <a:pt x="3696477" y="1599601"/>
                      <a:pt x="3689818" y="1608554"/>
                    </a:cubicBezTo>
                    <a:cubicBezTo>
                      <a:pt x="3683159" y="1617507"/>
                      <a:pt x="3672656" y="1622782"/>
                      <a:pt x="3661499" y="1622778"/>
                    </a:cubicBezTo>
                    <a:lnTo>
                      <a:pt x="3563708" y="1622778"/>
                    </a:lnTo>
                    <a:lnTo>
                      <a:pt x="3517424" y="2225181"/>
                    </a:lnTo>
                    <a:cubicBezTo>
                      <a:pt x="3516021" y="2243583"/>
                      <a:pt x="3500672" y="2257794"/>
                      <a:pt x="3482217" y="2257778"/>
                    </a:cubicBezTo>
                    <a:lnTo>
                      <a:pt x="3474315" y="2257778"/>
                    </a:lnTo>
                    <a:cubicBezTo>
                      <a:pt x="3398482" y="2257796"/>
                      <a:pt x="3336194" y="2197876"/>
                      <a:pt x="3333274" y="2122100"/>
                    </a:cubicBezTo>
                    <a:lnTo>
                      <a:pt x="3314153" y="1622778"/>
                    </a:lnTo>
                    <a:lnTo>
                      <a:pt x="3257145" y="1622778"/>
                    </a:lnTo>
                    <a:lnTo>
                      <a:pt x="3237953" y="2122100"/>
                    </a:lnTo>
                    <a:cubicBezTo>
                      <a:pt x="3235034" y="2197876"/>
                      <a:pt x="3172746" y="2257796"/>
                      <a:pt x="3096913" y="2257778"/>
                    </a:cubicBezTo>
                    <a:lnTo>
                      <a:pt x="3089011" y="2257778"/>
                    </a:lnTo>
                    <a:cubicBezTo>
                      <a:pt x="3070555" y="2257794"/>
                      <a:pt x="3055206" y="2243583"/>
                      <a:pt x="3053803" y="2225181"/>
                    </a:cubicBezTo>
                    <a:lnTo>
                      <a:pt x="3007519" y="1622778"/>
                    </a:lnTo>
                    <a:lnTo>
                      <a:pt x="2909729" y="1622778"/>
                    </a:lnTo>
                    <a:cubicBezTo>
                      <a:pt x="2898571" y="1622782"/>
                      <a:pt x="2888069" y="1617507"/>
                      <a:pt x="2881410" y="1608554"/>
                    </a:cubicBezTo>
                    <a:cubicBezTo>
                      <a:pt x="2874750" y="1599601"/>
                      <a:pt x="2872720" y="1588025"/>
                      <a:pt x="2875933" y="1577340"/>
                    </a:cubicBezTo>
                    <a:lnTo>
                      <a:pt x="3073982" y="917222"/>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407482" y="917222"/>
                    </a:move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30816" y="917222"/>
                    </a:lnTo>
                    <a:lnTo>
                      <a:pt x="5028795" y="1577340"/>
                    </a:lnTo>
                    <a:cubicBezTo>
                      <a:pt x="5032008" y="1588025"/>
                      <a:pt x="5029977" y="1599601"/>
                      <a:pt x="5023318" y="1608554"/>
                    </a:cubicBezTo>
                    <a:cubicBezTo>
                      <a:pt x="5016659" y="1617507"/>
                      <a:pt x="5006156" y="1622782"/>
                      <a:pt x="4994999" y="1622778"/>
                    </a:cubicBezTo>
                    <a:lnTo>
                      <a:pt x="4897208" y="1622778"/>
                    </a:lnTo>
                    <a:lnTo>
                      <a:pt x="4850924" y="2225181"/>
                    </a:lnTo>
                    <a:cubicBezTo>
                      <a:pt x="4849521" y="2243583"/>
                      <a:pt x="4834172" y="2257794"/>
                      <a:pt x="4815717" y="2257778"/>
                    </a:cubicBezTo>
                    <a:lnTo>
                      <a:pt x="4807815" y="2257778"/>
                    </a:lnTo>
                    <a:cubicBezTo>
                      <a:pt x="4731982" y="2257796"/>
                      <a:pt x="4669694" y="2197876"/>
                      <a:pt x="4666774" y="2122100"/>
                    </a:cubicBezTo>
                    <a:lnTo>
                      <a:pt x="4647653" y="1622778"/>
                    </a:lnTo>
                    <a:lnTo>
                      <a:pt x="4590645" y="1622778"/>
                    </a:lnTo>
                    <a:lnTo>
                      <a:pt x="4571453" y="2122100"/>
                    </a:lnTo>
                    <a:cubicBezTo>
                      <a:pt x="4568534" y="2197876"/>
                      <a:pt x="4506246" y="2257796"/>
                      <a:pt x="4430413" y="2257778"/>
                    </a:cubicBezTo>
                    <a:lnTo>
                      <a:pt x="4422511" y="2257778"/>
                    </a:lnTo>
                    <a:cubicBezTo>
                      <a:pt x="4404055" y="2257794"/>
                      <a:pt x="4388706" y="2243583"/>
                      <a:pt x="4387303" y="2225181"/>
                    </a:cubicBezTo>
                    <a:lnTo>
                      <a:pt x="4341019" y="1622778"/>
                    </a:lnTo>
                    <a:lnTo>
                      <a:pt x="4243229" y="1622778"/>
                    </a:lnTo>
                    <a:cubicBezTo>
                      <a:pt x="4232071" y="1622782"/>
                      <a:pt x="4221569" y="1617507"/>
                      <a:pt x="4214910" y="1608554"/>
                    </a:cubicBezTo>
                    <a:cubicBezTo>
                      <a:pt x="4208250" y="1599601"/>
                      <a:pt x="4206220" y="1588025"/>
                      <a:pt x="4209433" y="1577340"/>
                    </a:cubicBezTo>
                    <a:lnTo>
                      <a:pt x="4407482" y="917222"/>
                    </a:lnTo>
                    <a:moveTo>
                      <a:pt x="5952649" y="0"/>
                    </a:moveTo>
                    <a:cubicBezTo>
                      <a:pt x="5835748" y="0"/>
                      <a:pt x="5740982" y="94766"/>
                      <a:pt x="5740982" y="211667"/>
                    </a:cubicBezTo>
                    <a:lnTo>
                      <a:pt x="5740982" y="282222"/>
                    </a:lnTo>
                    <a:cubicBezTo>
                      <a:pt x="5740982" y="399122"/>
                      <a:pt x="5835748" y="493889"/>
                      <a:pt x="5952649" y="493889"/>
                    </a:cubicBezTo>
                    <a:cubicBezTo>
                      <a:pt x="6069550" y="493889"/>
                      <a:pt x="6164316" y="399122"/>
                      <a:pt x="6164316" y="282222"/>
                    </a:cubicBezTo>
                    <a:lnTo>
                      <a:pt x="6164316" y="211667"/>
                    </a:lnTo>
                    <a:cubicBezTo>
                      <a:pt x="6164316" y="94766"/>
                      <a:pt x="6069550" y="0"/>
                      <a:pt x="5952649" y="0"/>
                    </a:cubicBezTo>
                    <a:moveTo>
                      <a:pt x="5740982" y="917222"/>
                    </a:move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5" y="1361934"/>
                    </a:cubicBezTo>
                    <a:lnTo>
                      <a:pt x="5529316" y="917222"/>
                    </a:lnTo>
                    <a:lnTo>
                      <a:pt x="5599448" y="741821"/>
                    </a:lnTo>
                    <a:cubicBezTo>
                      <a:pt x="5642318" y="634683"/>
                      <a:pt x="5746094" y="564437"/>
                      <a:pt x="5861491" y="564444"/>
                    </a:cubicBezTo>
                    <a:lnTo>
                      <a:pt x="6043807" y="564444"/>
                    </a:lnTo>
                    <a:cubicBezTo>
                      <a:pt x="6159204"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64316" y="917222"/>
                    </a:lnTo>
                    <a:lnTo>
                      <a:pt x="6362295" y="1577340"/>
                    </a:lnTo>
                    <a:cubicBezTo>
                      <a:pt x="6365508" y="1588025"/>
                      <a:pt x="6363477" y="1599601"/>
                      <a:pt x="6356818" y="1608554"/>
                    </a:cubicBezTo>
                    <a:cubicBezTo>
                      <a:pt x="6350159" y="1617507"/>
                      <a:pt x="6339656" y="1622782"/>
                      <a:pt x="6328498" y="1622778"/>
                    </a:cubicBezTo>
                    <a:lnTo>
                      <a:pt x="6230709" y="1622778"/>
                    </a:lnTo>
                    <a:lnTo>
                      <a:pt x="6184424" y="2225181"/>
                    </a:lnTo>
                    <a:cubicBezTo>
                      <a:pt x="6183022" y="2243583"/>
                      <a:pt x="6167672" y="2257794"/>
                      <a:pt x="6149217" y="2257778"/>
                    </a:cubicBezTo>
                    <a:lnTo>
                      <a:pt x="6141314" y="2257778"/>
                    </a:lnTo>
                    <a:cubicBezTo>
                      <a:pt x="6065482" y="2257796"/>
                      <a:pt x="6003193" y="2197876"/>
                      <a:pt x="6000274" y="2122100"/>
                    </a:cubicBezTo>
                    <a:lnTo>
                      <a:pt x="5981153" y="1622778"/>
                    </a:lnTo>
                    <a:lnTo>
                      <a:pt x="5924145" y="1622778"/>
                    </a:lnTo>
                    <a:lnTo>
                      <a:pt x="5904953" y="2122100"/>
                    </a:lnTo>
                    <a:cubicBezTo>
                      <a:pt x="5902034" y="2197876"/>
                      <a:pt x="5839746" y="2257796"/>
                      <a:pt x="5763913" y="2257778"/>
                    </a:cubicBezTo>
                    <a:lnTo>
                      <a:pt x="5756011" y="2257778"/>
                    </a:lnTo>
                    <a:cubicBezTo>
                      <a:pt x="5737555" y="2257794"/>
                      <a:pt x="5722206" y="2243583"/>
                      <a:pt x="5720803" y="2225181"/>
                    </a:cubicBezTo>
                    <a:lnTo>
                      <a:pt x="5674519" y="1622778"/>
                    </a:lnTo>
                    <a:lnTo>
                      <a:pt x="5576729" y="1622778"/>
                    </a:lnTo>
                    <a:cubicBezTo>
                      <a:pt x="5565571" y="1622782"/>
                      <a:pt x="5555069" y="1617507"/>
                      <a:pt x="5548409" y="1608554"/>
                    </a:cubicBezTo>
                    <a:cubicBezTo>
                      <a:pt x="5541750" y="1599601"/>
                      <a:pt x="5539719" y="1588025"/>
                      <a:pt x="5542933" y="1577340"/>
                    </a:cubicBezTo>
                    <a:lnTo>
                      <a:pt x="5740982" y="917222"/>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74482" y="917222"/>
                    </a:move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497816" y="917222"/>
                    </a:lnTo>
                    <a:lnTo>
                      <a:pt x="7695795" y="1577340"/>
                    </a:lnTo>
                    <a:cubicBezTo>
                      <a:pt x="7699008" y="1588025"/>
                      <a:pt x="7696977" y="1599601"/>
                      <a:pt x="7690318" y="1608554"/>
                    </a:cubicBezTo>
                    <a:cubicBezTo>
                      <a:pt x="7683659" y="1617507"/>
                      <a:pt x="7673156" y="1622782"/>
                      <a:pt x="7661998" y="1622778"/>
                    </a:cubicBezTo>
                    <a:lnTo>
                      <a:pt x="7564209" y="1622778"/>
                    </a:lnTo>
                    <a:lnTo>
                      <a:pt x="7517924" y="2225181"/>
                    </a:lnTo>
                    <a:cubicBezTo>
                      <a:pt x="7516522" y="2243583"/>
                      <a:pt x="7501172" y="2257794"/>
                      <a:pt x="7482717" y="2257778"/>
                    </a:cubicBezTo>
                    <a:lnTo>
                      <a:pt x="7474814" y="2257778"/>
                    </a:lnTo>
                    <a:cubicBezTo>
                      <a:pt x="7398982" y="2257796"/>
                      <a:pt x="7336693" y="2197876"/>
                      <a:pt x="7333774" y="2122100"/>
                    </a:cubicBezTo>
                    <a:lnTo>
                      <a:pt x="7314653" y="1622778"/>
                    </a:lnTo>
                    <a:lnTo>
                      <a:pt x="7257645" y="1622778"/>
                    </a:lnTo>
                    <a:lnTo>
                      <a:pt x="7238453" y="2122100"/>
                    </a:lnTo>
                    <a:cubicBezTo>
                      <a:pt x="7235534" y="2197876"/>
                      <a:pt x="7173246" y="2257796"/>
                      <a:pt x="7097413" y="2257778"/>
                    </a:cubicBezTo>
                    <a:lnTo>
                      <a:pt x="7089511" y="2257778"/>
                    </a:lnTo>
                    <a:cubicBezTo>
                      <a:pt x="7071055" y="2257794"/>
                      <a:pt x="7055706" y="2243583"/>
                      <a:pt x="7054303" y="2225181"/>
                    </a:cubicBezTo>
                    <a:lnTo>
                      <a:pt x="7008019" y="1622778"/>
                    </a:lnTo>
                    <a:lnTo>
                      <a:pt x="6910229" y="1622778"/>
                    </a:lnTo>
                    <a:cubicBezTo>
                      <a:pt x="6899071" y="1622782"/>
                      <a:pt x="6888569" y="1617507"/>
                      <a:pt x="6881909" y="1608554"/>
                    </a:cubicBezTo>
                    <a:cubicBezTo>
                      <a:pt x="6875250" y="1599601"/>
                      <a:pt x="6873219" y="1588025"/>
                      <a:pt x="6876433" y="1577340"/>
                    </a:cubicBezTo>
                    <a:lnTo>
                      <a:pt x="7074482" y="917222"/>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7982" y="917222"/>
                    </a:move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31316" y="917222"/>
                    </a:lnTo>
                    <a:lnTo>
                      <a:pt x="9029295" y="1577340"/>
                    </a:lnTo>
                    <a:cubicBezTo>
                      <a:pt x="9032508" y="1588025"/>
                      <a:pt x="9030477" y="1599601"/>
                      <a:pt x="9023818" y="1608554"/>
                    </a:cubicBezTo>
                    <a:cubicBezTo>
                      <a:pt x="9017159" y="1617507"/>
                      <a:pt x="9006656" y="1622782"/>
                      <a:pt x="8995498" y="1622778"/>
                    </a:cubicBezTo>
                    <a:lnTo>
                      <a:pt x="8897709" y="1622778"/>
                    </a:lnTo>
                    <a:lnTo>
                      <a:pt x="8851424" y="2225181"/>
                    </a:lnTo>
                    <a:cubicBezTo>
                      <a:pt x="8850022" y="2243583"/>
                      <a:pt x="8834672" y="2257794"/>
                      <a:pt x="8816217" y="2257778"/>
                    </a:cubicBezTo>
                    <a:lnTo>
                      <a:pt x="8808314" y="2257778"/>
                    </a:lnTo>
                    <a:cubicBezTo>
                      <a:pt x="8732482" y="2257796"/>
                      <a:pt x="8670193" y="2197876"/>
                      <a:pt x="8667274" y="2122100"/>
                    </a:cubicBezTo>
                    <a:lnTo>
                      <a:pt x="8648153" y="1622778"/>
                    </a:lnTo>
                    <a:lnTo>
                      <a:pt x="8591145" y="1622778"/>
                    </a:lnTo>
                    <a:lnTo>
                      <a:pt x="8571953" y="2122100"/>
                    </a:lnTo>
                    <a:cubicBezTo>
                      <a:pt x="8569034" y="2197876"/>
                      <a:pt x="8506746" y="2257796"/>
                      <a:pt x="8430913" y="2257778"/>
                    </a:cubicBezTo>
                    <a:lnTo>
                      <a:pt x="8423011" y="2257778"/>
                    </a:lnTo>
                    <a:cubicBezTo>
                      <a:pt x="8404555" y="2257794"/>
                      <a:pt x="8389206" y="2243583"/>
                      <a:pt x="8387803" y="2225181"/>
                    </a:cubicBezTo>
                    <a:lnTo>
                      <a:pt x="8341519" y="1622778"/>
                    </a:lnTo>
                    <a:lnTo>
                      <a:pt x="8243729" y="1622778"/>
                    </a:lnTo>
                    <a:cubicBezTo>
                      <a:pt x="8232571" y="1622782"/>
                      <a:pt x="8222069" y="1617507"/>
                      <a:pt x="8215409" y="1608554"/>
                    </a:cubicBezTo>
                    <a:cubicBezTo>
                      <a:pt x="8208750" y="1599601"/>
                      <a:pt x="8206719" y="1588025"/>
                      <a:pt x="8209933" y="1577340"/>
                    </a:cubicBezTo>
                    <a:lnTo>
                      <a:pt x="8407982" y="917222"/>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41482" y="917222"/>
                    </a:move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64816" y="917222"/>
                    </a:lnTo>
                    <a:lnTo>
                      <a:pt x="10362795" y="1577340"/>
                    </a:lnTo>
                    <a:cubicBezTo>
                      <a:pt x="10366008" y="1588025"/>
                      <a:pt x="10363977" y="1599601"/>
                      <a:pt x="10357318" y="1608554"/>
                    </a:cubicBezTo>
                    <a:cubicBezTo>
                      <a:pt x="10350659" y="1617507"/>
                      <a:pt x="10340156" y="1622782"/>
                      <a:pt x="10328998" y="1622778"/>
                    </a:cubicBezTo>
                    <a:lnTo>
                      <a:pt x="10231209" y="1622778"/>
                    </a:lnTo>
                    <a:lnTo>
                      <a:pt x="10184924" y="2225181"/>
                    </a:lnTo>
                    <a:cubicBezTo>
                      <a:pt x="10183522" y="2243583"/>
                      <a:pt x="10168172" y="2257794"/>
                      <a:pt x="10149717" y="2257778"/>
                    </a:cubicBezTo>
                    <a:lnTo>
                      <a:pt x="10141814" y="2257778"/>
                    </a:lnTo>
                    <a:cubicBezTo>
                      <a:pt x="10065982" y="2257796"/>
                      <a:pt x="10003693" y="2197876"/>
                      <a:pt x="10000774" y="2122100"/>
                    </a:cubicBezTo>
                    <a:lnTo>
                      <a:pt x="9981653" y="1622778"/>
                    </a:lnTo>
                    <a:lnTo>
                      <a:pt x="9924645" y="1622778"/>
                    </a:lnTo>
                    <a:lnTo>
                      <a:pt x="9905453" y="2122100"/>
                    </a:lnTo>
                    <a:cubicBezTo>
                      <a:pt x="9902534" y="2197876"/>
                      <a:pt x="9840246" y="2257796"/>
                      <a:pt x="9764413" y="2257778"/>
                    </a:cubicBezTo>
                    <a:lnTo>
                      <a:pt x="9756511" y="2257778"/>
                    </a:lnTo>
                    <a:cubicBezTo>
                      <a:pt x="9738055" y="2257794"/>
                      <a:pt x="9722706" y="2243583"/>
                      <a:pt x="9721303" y="2225181"/>
                    </a:cubicBezTo>
                    <a:lnTo>
                      <a:pt x="9675019" y="1622778"/>
                    </a:lnTo>
                    <a:lnTo>
                      <a:pt x="9577229" y="1622778"/>
                    </a:lnTo>
                    <a:cubicBezTo>
                      <a:pt x="9566071" y="1622782"/>
                      <a:pt x="9555569" y="1617507"/>
                      <a:pt x="9548909" y="1608554"/>
                    </a:cubicBezTo>
                    <a:cubicBezTo>
                      <a:pt x="9542250" y="1599601"/>
                      <a:pt x="9540219" y="1588025"/>
                      <a:pt x="9543433" y="1577340"/>
                    </a:cubicBezTo>
                    <a:lnTo>
                      <a:pt x="9741482" y="917222"/>
                    </a:lnTo>
                    <a:moveTo>
                      <a:pt x="11286649" y="0"/>
                    </a:moveTo>
                    <a:cubicBezTo>
                      <a:pt x="11169748" y="0"/>
                      <a:pt x="11074982" y="94766"/>
                      <a:pt x="11074982" y="211667"/>
                    </a:cubicBezTo>
                    <a:lnTo>
                      <a:pt x="11074982" y="282222"/>
                    </a:lnTo>
                    <a:cubicBezTo>
                      <a:pt x="11074982" y="399122"/>
                      <a:pt x="11169748" y="493889"/>
                      <a:pt x="11286649" y="493889"/>
                    </a:cubicBezTo>
                    <a:cubicBezTo>
                      <a:pt x="11403550" y="493889"/>
                      <a:pt x="11498316" y="399122"/>
                      <a:pt x="11498316" y="282222"/>
                    </a:cubicBezTo>
                    <a:lnTo>
                      <a:pt x="11498316" y="211667"/>
                    </a:lnTo>
                    <a:cubicBezTo>
                      <a:pt x="11498316" y="94766"/>
                      <a:pt x="11403550" y="0"/>
                      <a:pt x="11286649" y="0"/>
                    </a:cubicBezTo>
                    <a:moveTo>
                      <a:pt x="11074982" y="917222"/>
                    </a:moveTo>
                    <a:lnTo>
                      <a:pt x="10900004" y="1325598"/>
                    </a:lnTo>
                    <a:cubicBezTo>
                      <a:pt x="10877748" y="1377518"/>
                      <a:pt x="10826672" y="1411161"/>
                      <a:pt x="10770182" y="1411111"/>
                    </a:cubicBezTo>
                    <a:lnTo>
                      <a:pt x="10705130" y="1411111"/>
                    </a:lnTo>
                    <a:cubicBezTo>
                      <a:pt x="10693266" y="1411122"/>
                      <a:pt x="10682191" y="1405168"/>
                      <a:pt x="10675655" y="1395265"/>
                    </a:cubicBezTo>
                    <a:cubicBezTo>
                      <a:pt x="10669120" y="1385363"/>
                      <a:pt x="10668000" y="1372839"/>
                      <a:pt x="10672675" y="1361934"/>
                    </a:cubicBezTo>
                    <a:lnTo>
                      <a:pt x="10863316" y="917222"/>
                    </a:lnTo>
                    <a:lnTo>
                      <a:pt x="10933448" y="741821"/>
                    </a:lnTo>
                    <a:cubicBezTo>
                      <a:pt x="10976318" y="634683"/>
                      <a:pt x="11080094" y="564437"/>
                      <a:pt x="11195491" y="564444"/>
                    </a:cubicBezTo>
                    <a:lnTo>
                      <a:pt x="11377807" y="564444"/>
                    </a:lnTo>
                    <a:cubicBezTo>
                      <a:pt x="11493204" y="564437"/>
                      <a:pt x="11596980" y="634683"/>
                      <a:pt x="11639850" y="741821"/>
                    </a:cubicBezTo>
                    <a:lnTo>
                      <a:pt x="11709983" y="917222"/>
                    </a:lnTo>
                    <a:lnTo>
                      <a:pt x="11900553" y="1361934"/>
                    </a:lnTo>
                    <a:cubicBezTo>
                      <a:pt x="11905227" y="1372839"/>
                      <a:pt x="11904107" y="1385363"/>
                      <a:pt x="11897573" y="1395265"/>
                    </a:cubicBezTo>
                    <a:cubicBezTo>
                      <a:pt x="11891037" y="1405168"/>
                      <a:pt x="11879962" y="1411122"/>
                      <a:pt x="11868097" y="1411111"/>
                    </a:cubicBezTo>
                    <a:lnTo>
                      <a:pt x="11803045" y="1411111"/>
                    </a:lnTo>
                    <a:cubicBezTo>
                      <a:pt x="11746607" y="1411105"/>
                      <a:pt x="11695601" y="1377471"/>
                      <a:pt x="11673363" y="1325598"/>
                    </a:cubicBezTo>
                    <a:lnTo>
                      <a:pt x="11498316" y="917222"/>
                    </a:lnTo>
                    <a:lnTo>
                      <a:pt x="11696295" y="1577340"/>
                    </a:lnTo>
                    <a:cubicBezTo>
                      <a:pt x="11699508" y="1588025"/>
                      <a:pt x="11697477" y="1599601"/>
                      <a:pt x="11690818" y="1608554"/>
                    </a:cubicBezTo>
                    <a:cubicBezTo>
                      <a:pt x="11684158" y="1617507"/>
                      <a:pt x="11673656" y="1622782"/>
                      <a:pt x="11662499" y="1622778"/>
                    </a:cubicBezTo>
                    <a:lnTo>
                      <a:pt x="11564709" y="1622778"/>
                    </a:lnTo>
                    <a:lnTo>
                      <a:pt x="11518424" y="2225181"/>
                    </a:lnTo>
                    <a:cubicBezTo>
                      <a:pt x="11517022" y="2243583"/>
                      <a:pt x="11501672" y="2257794"/>
                      <a:pt x="11483217" y="2257778"/>
                    </a:cubicBezTo>
                    <a:lnTo>
                      <a:pt x="11475314" y="2257778"/>
                    </a:lnTo>
                    <a:cubicBezTo>
                      <a:pt x="11399482" y="2257796"/>
                      <a:pt x="11337193" y="2197876"/>
                      <a:pt x="11334274" y="2122100"/>
                    </a:cubicBezTo>
                    <a:lnTo>
                      <a:pt x="11315153" y="1622778"/>
                    </a:lnTo>
                    <a:lnTo>
                      <a:pt x="11258145" y="1622778"/>
                    </a:lnTo>
                    <a:lnTo>
                      <a:pt x="11238953" y="2122100"/>
                    </a:lnTo>
                    <a:cubicBezTo>
                      <a:pt x="11236034" y="2197876"/>
                      <a:pt x="11173746" y="2257796"/>
                      <a:pt x="11097913" y="2257778"/>
                    </a:cubicBezTo>
                    <a:lnTo>
                      <a:pt x="11090011" y="2257778"/>
                    </a:lnTo>
                    <a:cubicBezTo>
                      <a:pt x="11071555" y="2257794"/>
                      <a:pt x="11056206" y="2243583"/>
                      <a:pt x="11054803" y="2225181"/>
                    </a:cubicBezTo>
                    <a:lnTo>
                      <a:pt x="11008519" y="1622778"/>
                    </a:lnTo>
                    <a:lnTo>
                      <a:pt x="10910729" y="1622778"/>
                    </a:lnTo>
                    <a:cubicBezTo>
                      <a:pt x="10899571" y="1622782"/>
                      <a:pt x="10889069" y="1617507"/>
                      <a:pt x="10882409" y="1608554"/>
                    </a:cubicBezTo>
                    <a:cubicBezTo>
                      <a:pt x="10875750" y="1599601"/>
                      <a:pt x="10873719" y="1588025"/>
                      <a:pt x="10876933" y="1577340"/>
                    </a:cubicBezTo>
                    <a:lnTo>
                      <a:pt x="11074982" y="917222"/>
                    </a:lnTo>
                  </a:path>
                </a:pathLst>
              </a:custGeom>
              <a:solidFill>
                <a:srgbClr val="494F56"/>
              </a:solidFill>
            </p:spPr>
          </p:sp>
        </p:grpSp>
      </p:grpSp>
      <p:sp>
        <p:nvSpPr>
          <p:cNvPr id="48" name="TextBox 48"/>
          <p:cNvSpPr txBox="1"/>
          <p:nvPr/>
        </p:nvSpPr>
        <p:spPr>
          <a:xfrm>
            <a:off x="8300860" y="4690488"/>
            <a:ext cx="3652266" cy="969561"/>
          </a:xfrm>
          <a:prstGeom prst="rect">
            <a:avLst/>
          </a:prstGeom>
        </p:spPr>
        <p:txBody>
          <a:bodyPr lIns="0" tIns="0" rIns="0" bIns="0" rtlCol="0" anchor="t">
            <a:spAutoFit/>
          </a:bodyPr>
          <a:lstStyle/>
          <a:p>
            <a:pPr>
              <a:lnSpc>
                <a:spcPts val="2467"/>
              </a:lnSpc>
            </a:pPr>
            <a:r>
              <a:rPr lang="en-US" sz="2597" spc="-129" dirty="0">
                <a:solidFill>
                  <a:srgbClr val="000000"/>
                </a:solidFill>
                <a:latin typeface="League Spartan"/>
              </a:rPr>
              <a:t>Only around 1 in 10 carers in Scotland are eligible for Carer's Allowance</a:t>
            </a:r>
          </a:p>
        </p:txBody>
      </p:sp>
      <p:sp>
        <p:nvSpPr>
          <p:cNvPr id="50" name="TextBox 49">
            <a:extLst>
              <a:ext uri="{FF2B5EF4-FFF2-40B4-BE49-F238E27FC236}">
                <a16:creationId xmlns:a16="http://schemas.microsoft.com/office/drawing/2014/main" id="{F7E0B507-EF37-7FE4-CA1E-30927A5C8993}"/>
              </a:ext>
            </a:extLst>
          </p:cNvPr>
          <p:cNvSpPr txBox="1"/>
          <p:nvPr/>
        </p:nvSpPr>
        <p:spPr>
          <a:xfrm>
            <a:off x="429940" y="1481282"/>
            <a:ext cx="2417523"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in Scotland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76CD7-95E8-1641-AD51-B76858CAF855}"/>
              </a:ext>
            </a:extLst>
          </p:cNvPr>
          <p:cNvSpPr txBox="1"/>
          <p:nvPr/>
        </p:nvSpPr>
        <p:spPr>
          <a:xfrm>
            <a:off x="688930" y="1100854"/>
            <a:ext cx="2359069"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Today’s session </a:t>
            </a:r>
          </a:p>
        </p:txBody>
      </p:sp>
      <p:sp>
        <p:nvSpPr>
          <p:cNvPr id="3" name="TextBox 2">
            <a:extLst>
              <a:ext uri="{FF2B5EF4-FFF2-40B4-BE49-F238E27FC236}">
                <a16:creationId xmlns:a16="http://schemas.microsoft.com/office/drawing/2014/main" id="{4C7B9D63-699F-8246-A0BB-2B218326463F}"/>
              </a:ext>
            </a:extLst>
          </p:cNvPr>
          <p:cNvSpPr txBox="1"/>
          <p:nvPr/>
        </p:nvSpPr>
        <p:spPr>
          <a:xfrm>
            <a:off x="3795386" y="839244"/>
            <a:ext cx="7816241" cy="3170099"/>
          </a:xfrm>
          <a:prstGeom prst="rect">
            <a:avLst/>
          </a:prstGeom>
          <a:noFill/>
        </p:spPr>
        <p:txBody>
          <a:bodyPr wrap="square" rtlCol="0">
            <a:spAutoFit/>
          </a:bodyPr>
          <a:lstStyle/>
          <a:p>
            <a:pPr marL="571500" indent="-571500">
              <a:buFont typeface="Wingdings" pitchFamily="2" charset="2"/>
              <a:buChar char="ü"/>
            </a:pPr>
            <a:r>
              <a:rPr lang="en-US" sz="4000" b="1" dirty="0"/>
              <a:t>What are some of the rights that carers in Scotland have.</a:t>
            </a:r>
          </a:p>
          <a:p>
            <a:pPr marL="571500" indent="-571500">
              <a:buFont typeface="Wingdings" pitchFamily="2" charset="2"/>
              <a:buChar char="ü"/>
            </a:pPr>
            <a:endParaRPr lang="en-US" sz="4000" b="1" dirty="0"/>
          </a:p>
          <a:p>
            <a:pPr marL="571500" indent="-571500">
              <a:buFont typeface="Wingdings" pitchFamily="2" charset="2"/>
              <a:buChar char="ü"/>
            </a:pPr>
            <a:r>
              <a:rPr lang="en-US" sz="4000" b="1" dirty="0"/>
              <a:t>What can carers do if their rights are being denied.</a:t>
            </a:r>
          </a:p>
        </p:txBody>
      </p:sp>
    </p:spTree>
    <p:extLst>
      <p:ext uri="{BB962C8B-B14F-4D97-AF65-F5344CB8AC3E}">
        <p14:creationId xmlns:p14="http://schemas.microsoft.com/office/powerpoint/2010/main" val="2509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973-5EA0-2C47-A157-1BAB50FCF745}"/>
              </a:ext>
            </a:extLst>
          </p:cNvPr>
          <p:cNvSpPr txBox="1"/>
          <p:nvPr/>
        </p:nvSpPr>
        <p:spPr>
          <a:xfrm>
            <a:off x="119269" y="796566"/>
            <a:ext cx="3472069" cy="3785652"/>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Can you name any rights that carers in Scotland have?</a:t>
            </a:r>
          </a:p>
        </p:txBody>
      </p:sp>
      <p:pic>
        <p:nvPicPr>
          <p:cNvPr id="4" name="Picture 3">
            <a:extLst>
              <a:ext uri="{FF2B5EF4-FFF2-40B4-BE49-F238E27FC236}">
                <a16:creationId xmlns:a16="http://schemas.microsoft.com/office/drawing/2014/main" id="{F80681EF-B16A-2887-AA9A-F5A2F61B5DBF}"/>
              </a:ext>
            </a:extLst>
          </p:cNvPr>
          <p:cNvPicPr>
            <a:picLocks noChangeAspect="1"/>
          </p:cNvPicPr>
          <p:nvPr/>
        </p:nvPicPr>
        <p:blipFill>
          <a:blip r:embed="rId3"/>
          <a:stretch>
            <a:fillRect/>
          </a:stretch>
        </p:blipFill>
        <p:spPr>
          <a:xfrm>
            <a:off x="3485321" y="0"/>
            <a:ext cx="9144000" cy="6858000"/>
          </a:xfrm>
          <a:prstGeom prst="rect">
            <a:avLst/>
          </a:prstGeom>
        </p:spPr>
      </p:pic>
    </p:spTree>
    <p:extLst>
      <p:ext uri="{BB962C8B-B14F-4D97-AF65-F5344CB8AC3E}">
        <p14:creationId xmlns:p14="http://schemas.microsoft.com/office/powerpoint/2010/main" val="366508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A9747-A761-B647-B5C0-E53F0C6ECB8E}"/>
              </a:ext>
            </a:extLst>
          </p:cNvPr>
          <p:cNvSpPr txBox="1"/>
          <p:nvPr/>
        </p:nvSpPr>
        <p:spPr>
          <a:xfrm>
            <a:off x="145773" y="1113183"/>
            <a:ext cx="3273288" cy="317009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Carers in Scotland have a number of rights.</a:t>
            </a:r>
          </a:p>
        </p:txBody>
      </p:sp>
      <p:pic>
        <p:nvPicPr>
          <p:cNvPr id="3" name="Picture 2">
            <a:extLst>
              <a:ext uri="{FF2B5EF4-FFF2-40B4-BE49-F238E27FC236}">
                <a16:creationId xmlns:a16="http://schemas.microsoft.com/office/drawing/2014/main" id="{A163608A-265D-D649-BA2A-460A78DAD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2608" y="0"/>
            <a:ext cx="6858000" cy="6858000"/>
          </a:xfrm>
          <a:prstGeom prst="rect">
            <a:avLst/>
          </a:prstGeom>
        </p:spPr>
      </p:pic>
    </p:spTree>
    <p:extLst>
      <p:ext uri="{BB962C8B-B14F-4D97-AF65-F5344CB8AC3E}">
        <p14:creationId xmlns:p14="http://schemas.microsoft.com/office/powerpoint/2010/main" val="407039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45774" y="781878"/>
            <a:ext cx="3220278" cy="3416320"/>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have some specific rights under the Carers (Scotland) Act</a:t>
            </a:r>
          </a:p>
        </p:txBody>
      </p:sp>
      <p:pic>
        <p:nvPicPr>
          <p:cNvPr id="5" name="Picture 4">
            <a:extLst>
              <a:ext uri="{FF2B5EF4-FFF2-40B4-BE49-F238E27FC236}">
                <a16:creationId xmlns:a16="http://schemas.microsoft.com/office/drawing/2014/main" id="{71659683-46ED-4B41-83B4-0506ECB352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2243" y="134036"/>
            <a:ext cx="6427305" cy="6674816"/>
          </a:xfrm>
          <a:prstGeom prst="rect">
            <a:avLst/>
          </a:prstGeom>
        </p:spPr>
      </p:pic>
    </p:spTree>
    <p:extLst>
      <p:ext uri="{BB962C8B-B14F-4D97-AF65-F5344CB8AC3E}">
        <p14:creationId xmlns:p14="http://schemas.microsoft.com/office/powerpoint/2010/main" val="11283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45774" y="781878"/>
            <a:ext cx="3220278" cy="3416320"/>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have a right to access  information, advice and support.</a:t>
            </a:r>
          </a:p>
        </p:txBody>
      </p:sp>
      <p:sp>
        <p:nvSpPr>
          <p:cNvPr id="6" name="Rectangle 5">
            <a:extLst>
              <a:ext uri="{FF2B5EF4-FFF2-40B4-BE49-F238E27FC236}">
                <a16:creationId xmlns:a16="http://schemas.microsoft.com/office/drawing/2014/main" id="{726A5698-5BD6-9141-9503-A401669D9BD9}"/>
              </a:ext>
            </a:extLst>
          </p:cNvPr>
          <p:cNvSpPr/>
          <p:nvPr/>
        </p:nvSpPr>
        <p:spPr>
          <a:xfrm>
            <a:off x="3803373" y="89380"/>
            <a:ext cx="8150087" cy="1569660"/>
          </a:xfrm>
          <a:prstGeom prst="rect">
            <a:avLst/>
          </a:prstGeom>
        </p:spPr>
        <p:txBody>
          <a:bodyPr wrap="square">
            <a:spAutoFit/>
          </a:bodyPr>
          <a:lstStyle/>
          <a:p>
            <a:r>
              <a:rPr lang="en-GB" sz="3200" dirty="0">
                <a:solidFill>
                  <a:srgbClr val="222222"/>
                </a:solidFill>
              </a:rPr>
              <a:t>Your </a:t>
            </a:r>
            <a:r>
              <a:rPr lang="en-GB" sz="3200" b="1" dirty="0">
                <a:solidFill>
                  <a:srgbClr val="222222"/>
                </a:solidFill>
              </a:rPr>
              <a:t>local carers centre </a:t>
            </a:r>
            <a:r>
              <a:rPr lang="en-GB" sz="3200" dirty="0">
                <a:solidFill>
                  <a:srgbClr val="222222"/>
                </a:solidFill>
              </a:rPr>
              <a:t>can provide you with a range of information, advice and support,</a:t>
            </a:r>
          </a:p>
          <a:p>
            <a:r>
              <a:rPr lang="en-GB" sz="3200" dirty="0">
                <a:solidFill>
                  <a:srgbClr val="222222"/>
                </a:solidFill>
              </a:rPr>
              <a:t>for example:</a:t>
            </a:r>
            <a:endParaRPr lang="en-GB" sz="3200" i="0" u="none" strike="noStrike" dirty="0">
              <a:solidFill>
                <a:srgbClr val="222222"/>
              </a:solidFill>
              <a:effectLst/>
            </a:endParaRPr>
          </a:p>
        </p:txBody>
      </p:sp>
      <p:graphicFrame>
        <p:nvGraphicFramePr>
          <p:cNvPr id="7" name="Diagram 6">
            <a:extLst>
              <a:ext uri="{FF2B5EF4-FFF2-40B4-BE49-F238E27FC236}">
                <a16:creationId xmlns:a16="http://schemas.microsoft.com/office/drawing/2014/main" id="{8AC7E972-BE32-114E-9C36-4CD6A65E1284}"/>
              </a:ext>
            </a:extLst>
          </p:cNvPr>
          <p:cNvGraphicFramePr/>
          <p:nvPr>
            <p:extLst>
              <p:ext uri="{D42A27DB-BD31-4B8C-83A1-F6EECF244321}">
                <p14:modId xmlns:p14="http://schemas.microsoft.com/office/powerpoint/2010/main" val="1010346886"/>
              </p:ext>
            </p:extLst>
          </p:nvPr>
        </p:nvGraphicFramePr>
        <p:xfrm>
          <a:off x="382546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09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B0999-958B-5342-B56A-7DB386AC8697}"/>
              </a:ext>
            </a:extLst>
          </p:cNvPr>
          <p:cNvSpPr txBox="1"/>
          <p:nvPr/>
        </p:nvSpPr>
        <p:spPr>
          <a:xfrm>
            <a:off x="119270" y="940904"/>
            <a:ext cx="3220278" cy="2862322"/>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Carers have the right to request an adult carer support plan</a:t>
            </a:r>
          </a:p>
        </p:txBody>
      </p:sp>
      <p:pic>
        <p:nvPicPr>
          <p:cNvPr id="4" name="Picture 3">
            <a:extLst>
              <a:ext uri="{FF2B5EF4-FFF2-40B4-BE49-F238E27FC236}">
                <a16:creationId xmlns:a16="http://schemas.microsoft.com/office/drawing/2014/main" id="{0A0EF8E3-A620-D44D-A069-62C2340B59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0939" y="0"/>
            <a:ext cx="7402013" cy="6708478"/>
          </a:xfrm>
          <a:prstGeom prst="rect">
            <a:avLst/>
          </a:prstGeom>
        </p:spPr>
      </p:pic>
    </p:spTree>
    <p:extLst>
      <p:ext uri="{BB962C8B-B14F-4D97-AF65-F5344CB8AC3E}">
        <p14:creationId xmlns:p14="http://schemas.microsoft.com/office/powerpoint/2010/main" val="1921581266"/>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6209379740B47AD6C22351D4C8A64" ma:contentTypeVersion="16" ma:contentTypeDescription="Create a new document." ma:contentTypeScope="" ma:versionID="0cf8dde9e873470329fcef2a0295caf0">
  <xsd:schema xmlns:xsd="http://www.w3.org/2001/XMLSchema" xmlns:xs="http://www.w3.org/2001/XMLSchema" xmlns:p="http://schemas.microsoft.com/office/2006/metadata/properties" xmlns:ns2="bf41e88b-e5cd-438b-bf1f-95a342fb6453" xmlns:ns3="3443b80a-54f0-4ca5-9db8-2896f51fe2f0" targetNamespace="http://schemas.microsoft.com/office/2006/metadata/properties" ma:root="true" ma:fieldsID="d8ce33ec28f60945bc43b7b5df2529d4" ns2:_="" ns3:_="">
    <xsd:import namespace="bf41e88b-e5cd-438b-bf1f-95a342fb6453"/>
    <xsd:import namespace="3443b80a-54f0-4ca5-9db8-2896f51fe2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1e88b-e5cd-438b-bf1f-95a342fb6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6c85f6-8fb4-4cf5-93ce-3863067841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43b80a-54f0-4ca5-9db8-2896f51fe2f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6e0227-c48f-4555-b9a2-ab1cbbc2092e}" ma:internalName="TaxCatchAll" ma:showField="CatchAllData" ma:web="3443b80a-54f0-4ca5-9db8-2896f51fe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43b80a-54f0-4ca5-9db8-2896f51fe2f0" xsi:nil="true"/>
    <lcf76f155ced4ddcb4097134ff3c332f xmlns="bf41e88b-e5cd-438b-bf1f-95a342fb64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1A1966-A566-4F0E-ADCF-BE9396CEE268}"/>
</file>

<file path=customXml/itemProps2.xml><?xml version="1.0" encoding="utf-8"?>
<ds:datastoreItem xmlns:ds="http://schemas.openxmlformats.org/officeDocument/2006/customXml" ds:itemID="{FE567E97-9248-4542-8AFF-61448D1D4227}"/>
</file>

<file path=customXml/itemProps3.xml><?xml version="1.0" encoding="utf-8"?>
<ds:datastoreItem xmlns:ds="http://schemas.openxmlformats.org/officeDocument/2006/customXml" ds:itemID="{3A44282D-BD24-41F5-814E-08A9CB4BCBFC}"/>
</file>

<file path=docProps/app.xml><?xml version="1.0" encoding="utf-8"?>
<Properties xmlns="http://schemas.openxmlformats.org/officeDocument/2006/extended-properties" xmlns:vt="http://schemas.openxmlformats.org/officeDocument/2006/docPropsVTypes">
  <TotalTime>62891</TotalTime>
  <Words>2133</Words>
  <Application>Microsoft Macintosh PowerPoint</Application>
  <PresentationFormat>Widescreen</PresentationFormat>
  <Paragraphs>221</Paragraphs>
  <Slides>29</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Calibri</vt:lpstr>
      <vt:lpstr>Calibri Light</vt:lpstr>
      <vt:lpstr>GillSansStd</vt:lpstr>
      <vt:lpstr>helvetica</vt:lpstr>
      <vt:lpstr>League Spartan</vt:lpstr>
      <vt:lpstr>Wingdings</vt:lpstr>
      <vt:lpstr>3_Custom Design</vt:lpstr>
      <vt:lpstr>Custom Design</vt:lpstr>
      <vt:lpstr>2_Custom Design</vt:lpstr>
      <vt:lpstr>1_Custom Design</vt:lpstr>
      <vt:lpstr>Carers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Shubhanna Hussain Ahmed</cp:lastModifiedBy>
  <cp:revision>178</cp:revision>
  <cp:lastPrinted>2021-11-19T19:19:01Z</cp:lastPrinted>
  <dcterms:created xsi:type="dcterms:W3CDTF">2020-11-24T22:34:54Z</dcterms:created>
  <dcterms:modified xsi:type="dcterms:W3CDTF">2023-03-24T12:45:53Z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0x0101005D16209379740B47AD6C22351D4C8A64</vt:lpwstr>
  </property>
</Properties>
</file>