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tmp" ContentType="image/png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18"/>
  </p:notesMasterIdLst>
  <p:sldIdLst>
    <p:sldId id="258" r:id="rId5"/>
    <p:sldId id="266" r:id="rId6"/>
    <p:sldId id="265" r:id="rId7"/>
    <p:sldId id="267" r:id="rId8"/>
    <p:sldId id="277" r:id="rId9"/>
    <p:sldId id="273" r:id="rId10"/>
    <p:sldId id="278" r:id="rId11"/>
    <p:sldId id="279" r:id="rId12"/>
    <p:sldId id="280" r:id="rId13"/>
    <p:sldId id="281" r:id="rId14"/>
    <p:sldId id="287" r:id="rId15"/>
    <p:sldId id="286" r:id="rId16"/>
    <p:sldId id="289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00000"/>
    <a:srgbClr val="990033"/>
    <a:srgbClr val="CC0000"/>
    <a:srgbClr val="3B3838"/>
    <a:srgbClr val="0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notesView">
  <p:normalViewPr horzBarState="maximized">
    <p:restoredLeft sz="15778" autoAdjust="0"/>
    <p:restoredTop sz="93447" autoAdjust="0"/>
  </p:normalViewPr>
  <p:slideViewPr>
    <p:cSldViewPr snapToGrid="0">
      <p:cViewPr varScale="1">
        <p:scale>
          <a:sx n="63" d="100"/>
          <a:sy n="63" d="100"/>
        </p:scale>
        <p:origin x="772" y="56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48" d="100"/>
          <a:sy n="48" d="100"/>
        </p:scale>
        <p:origin x="2752" y="3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microsoft.com/office/2016/11/relationships/changesInfo" Target="changesInfos/changesInfo1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ynne Wandrum" userId="S::lynne@sfad.org.uk::345c6398-997b-4a46-b02e-f2986bd8c6fa" providerId="AD" clId="Web-{CD2B616A-6FC9-2C41-87CF-C2C6E354CEC3}"/>
    <pc:docChg chg="modSld">
      <pc:chgData name="Lynne Wandrum" userId="S::lynne@sfad.org.uk::345c6398-997b-4a46-b02e-f2986bd8c6fa" providerId="AD" clId="Web-{CD2B616A-6FC9-2C41-87CF-C2C6E354CEC3}" dt="2023-03-23T10:20:41.448" v="0"/>
      <pc:docMkLst>
        <pc:docMk/>
      </pc:docMkLst>
      <pc:sldChg chg="modNotes">
        <pc:chgData name="Lynne Wandrum" userId="S::lynne@sfad.org.uk::345c6398-997b-4a46-b02e-f2986bd8c6fa" providerId="AD" clId="Web-{CD2B616A-6FC9-2C41-87CF-C2C6E354CEC3}" dt="2023-03-23T10:20:41.448" v="0"/>
        <pc:sldMkLst>
          <pc:docMk/>
          <pc:sldMk cId="1505287507" sldId="266"/>
        </pc:sldMkLst>
      </pc:sldChg>
    </pc:docChg>
  </pc:docChgLst>
  <pc:docChgLst>
    <pc:chgData name="Lynne Wandrum" userId="345c6398-997b-4a46-b02e-f2986bd8c6fa" providerId="ADAL" clId="{41FB2E89-DA0E-400A-8FEF-AFAB3BBA511B}"/>
    <pc:docChg chg="undo redo custSel addSld delSld modSld sldOrd modMainMaster">
      <pc:chgData name="Lynne Wandrum" userId="345c6398-997b-4a46-b02e-f2986bd8c6fa" providerId="ADAL" clId="{41FB2E89-DA0E-400A-8FEF-AFAB3BBA511B}" dt="2023-03-20T18:19:48.762" v="9250" actId="1037"/>
      <pc:docMkLst>
        <pc:docMk/>
      </pc:docMkLst>
      <pc:sldChg chg="delSp modSp mod modTransition delDesignElem">
        <pc:chgData name="Lynne Wandrum" userId="345c6398-997b-4a46-b02e-f2986bd8c6fa" providerId="ADAL" clId="{41FB2E89-DA0E-400A-8FEF-AFAB3BBA511B}" dt="2023-03-16T16:42:48.426" v="5208"/>
        <pc:sldMkLst>
          <pc:docMk/>
          <pc:sldMk cId="964030514" sldId="258"/>
        </pc:sldMkLst>
        <pc:spChg chg="mod topLvl">
          <ac:chgData name="Lynne Wandrum" userId="345c6398-997b-4a46-b02e-f2986bd8c6fa" providerId="ADAL" clId="{41FB2E89-DA0E-400A-8FEF-AFAB3BBA511B}" dt="2023-03-14T14:59:14.973" v="13" actId="1076"/>
          <ac:spMkLst>
            <pc:docMk/>
            <pc:sldMk cId="964030514" sldId="258"/>
            <ac:spMk id="8" creationId="{347EA4C3-0240-94FB-5C15-DE43F1E6E00C}"/>
          </ac:spMkLst>
        </pc:spChg>
        <pc:spChg chg="del">
          <ac:chgData name="Lynne Wandrum" userId="345c6398-997b-4a46-b02e-f2986bd8c6fa" providerId="ADAL" clId="{41FB2E89-DA0E-400A-8FEF-AFAB3BBA511B}" dt="2023-03-15T20:49:16.433" v="2843"/>
          <ac:spMkLst>
            <pc:docMk/>
            <pc:sldMk cId="964030514" sldId="258"/>
            <ac:spMk id="1033" creationId="{37C89E4B-3C9F-44B9-8B86-D9E3D112D8EC}"/>
          </ac:spMkLst>
        </pc:spChg>
        <pc:grpChg chg="del mod">
          <ac:chgData name="Lynne Wandrum" userId="345c6398-997b-4a46-b02e-f2986bd8c6fa" providerId="ADAL" clId="{41FB2E89-DA0E-400A-8FEF-AFAB3BBA511B}" dt="2023-03-14T14:57:50.893" v="5" actId="165"/>
          <ac:grpSpMkLst>
            <pc:docMk/>
            <pc:sldMk cId="964030514" sldId="258"/>
            <ac:grpSpMk id="6" creationId="{4BCA932A-AAC1-71EE-D128-4F157211EB4A}"/>
          </ac:grpSpMkLst>
        </pc:grpChg>
        <pc:picChg chg="del mod topLvl">
          <ac:chgData name="Lynne Wandrum" userId="345c6398-997b-4a46-b02e-f2986bd8c6fa" providerId="ADAL" clId="{41FB2E89-DA0E-400A-8FEF-AFAB3BBA511B}" dt="2023-03-14T14:58:11.750" v="7" actId="478"/>
          <ac:picMkLst>
            <pc:docMk/>
            <pc:sldMk cId="964030514" sldId="258"/>
            <ac:picMk id="7" creationId="{4449BA27-C6FB-C8F8-3904-06FD1D2C60EF}"/>
          </ac:picMkLst>
        </pc:picChg>
        <pc:cxnChg chg="del">
          <ac:chgData name="Lynne Wandrum" userId="345c6398-997b-4a46-b02e-f2986bd8c6fa" providerId="ADAL" clId="{41FB2E89-DA0E-400A-8FEF-AFAB3BBA511B}" dt="2023-03-15T20:49:16.433" v="2843"/>
          <ac:cxnSpMkLst>
            <pc:docMk/>
            <pc:sldMk cId="964030514" sldId="258"/>
            <ac:cxnSpMk id="1035" creationId="{AA2EAA10-076F-46BD-8F0F-B9A2FB77A85C}"/>
          </ac:cxnSpMkLst>
        </pc:cxnChg>
        <pc:cxnChg chg="del">
          <ac:chgData name="Lynne Wandrum" userId="345c6398-997b-4a46-b02e-f2986bd8c6fa" providerId="ADAL" clId="{41FB2E89-DA0E-400A-8FEF-AFAB3BBA511B}" dt="2023-03-15T20:49:16.433" v="2843"/>
          <ac:cxnSpMkLst>
            <pc:docMk/>
            <pc:sldMk cId="964030514" sldId="258"/>
            <ac:cxnSpMk id="1037" creationId="{D891E407-403B-4764-86C9-33A56D3BCAA3}"/>
          </ac:cxnSpMkLst>
        </pc:cxnChg>
      </pc:sldChg>
      <pc:sldChg chg="addSp delSp modSp mod modTransition setBg addAnim delAnim modAnim delDesignElem">
        <pc:chgData name="Lynne Wandrum" userId="345c6398-997b-4a46-b02e-f2986bd8c6fa" providerId="ADAL" clId="{41FB2E89-DA0E-400A-8FEF-AFAB3BBA511B}" dt="2023-03-20T13:27:02.675" v="9121" actId="1076"/>
        <pc:sldMkLst>
          <pc:docMk/>
          <pc:sldMk cId="222021201" sldId="265"/>
        </pc:sldMkLst>
        <pc:spChg chg="add del mod">
          <ac:chgData name="Lynne Wandrum" userId="345c6398-997b-4a46-b02e-f2986bd8c6fa" providerId="ADAL" clId="{41FB2E89-DA0E-400A-8FEF-AFAB3BBA511B}" dt="2023-03-16T16:39:26.209" v="5184" actId="478"/>
          <ac:spMkLst>
            <pc:docMk/>
            <pc:sldMk cId="222021201" sldId="265"/>
            <ac:spMk id="3" creationId="{1B37A075-720C-CEC0-11BF-B1F9E4FA2280}"/>
          </ac:spMkLst>
        </pc:spChg>
        <pc:spChg chg="add mod">
          <ac:chgData name="Lynne Wandrum" userId="345c6398-997b-4a46-b02e-f2986bd8c6fa" providerId="ADAL" clId="{41FB2E89-DA0E-400A-8FEF-AFAB3BBA511B}" dt="2023-03-20T13:27:02.675" v="9121" actId="1076"/>
          <ac:spMkLst>
            <pc:docMk/>
            <pc:sldMk cId="222021201" sldId="265"/>
            <ac:spMk id="4" creationId="{FA530AED-DE29-2AF7-B719-8498BDDF931A}"/>
          </ac:spMkLst>
        </pc:spChg>
        <pc:spChg chg="mod ord">
          <ac:chgData name="Lynne Wandrum" userId="345c6398-997b-4a46-b02e-f2986bd8c6fa" providerId="ADAL" clId="{41FB2E89-DA0E-400A-8FEF-AFAB3BBA511B}" dt="2023-03-16T16:40:09.262" v="5191" actId="122"/>
          <ac:spMkLst>
            <pc:docMk/>
            <pc:sldMk cId="222021201" sldId="265"/>
            <ac:spMk id="16" creationId="{8D4BC5BB-A7C8-A7AA-07C3-EE447519EEDC}"/>
          </ac:spMkLst>
        </pc:spChg>
        <pc:spChg chg="add del">
          <ac:chgData name="Lynne Wandrum" userId="345c6398-997b-4a46-b02e-f2986bd8c6fa" providerId="ADAL" clId="{41FB2E89-DA0E-400A-8FEF-AFAB3BBA511B}" dt="2023-03-15T20:49:16.433" v="2843"/>
          <ac:spMkLst>
            <pc:docMk/>
            <pc:sldMk cId="222021201" sldId="265"/>
            <ac:spMk id="21" creationId="{160022CF-D73B-45FB-8DD4-1B1C0C92E702}"/>
          </ac:spMkLst>
        </pc:spChg>
        <pc:spChg chg="add del">
          <ac:chgData name="Lynne Wandrum" userId="345c6398-997b-4a46-b02e-f2986bd8c6fa" providerId="ADAL" clId="{41FB2E89-DA0E-400A-8FEF-AFAB3BBA511B}" dt="2023-03-15T20:49:16.433" v="2843"/>
          <ac:spMkLst>
            <pc:docMk/>
            <pc:sldMk cId="222021201" sldId="265"/>
            <ac:spMk id="23" creationId="{B4C2DDFF-8505-4E2B-A52C-4DD25897314B}"/>
          </ac:spMkLst>
        </pc:spChg>
        <pc:spChg chg="add del">
          <ac:chgData name="Lynne Wandrum" userId="345c6398-997b-4a46-b02e-f2986bd8c6fa" providerId="ADAL" clId="{41FB2E89-DA0E-400A-8FEF-AFAB3BBA511B}" dt="2023-03-15T20:49:16.433" v="2843"/>
          <ac:spMkLst>
            <pc:docMk/>
            <pc:sldMk cId="222021201" sldId="265"/>
            <ac:spMk id="25" creationId="{BEA05B59-A3BA-44FB-B1B3-038D55E5D7D7}"/>
          </ac:spMkLst>
        </pc:spChg>
        <pc:picChg chg="mod">
          <ac:chgData name="Lynne Wandrum" userId="345c6398-997b-4a46-b02e-f2986bd8c6fa" providerId="ADAL" clId="{41FB2E89-DA0E-400A-8FEF-AFAB3BBA511B}" dt="2023-03-16T16:35:44.883" v="5165" actId="1076"/>
          <ac:picMkLst>
            <pc:docMk/>
            <pc:sldMk cId="222021201" sldId="265"/>
            <ac:picMk id="8" creationId="{A061FAAB-BAB0-3F49-B9FB-F67630D19B27}"/>
          </ac:picMkLst>
        </pc:picChg>
        <pc:picChg chg="mod">
          <ac:chgData name="Lynne Wandrum" userId="345c6398-997b-4a46-b02e-f2986bd8c6fa" providerId="ADAL" clId="{41FB2E89-DA0E-400A-8FEF-AFAB3BBA511B}" dt="2023-03-16T16:35:44.883" v="5165" actId="1076"/>
          <ac:picMkLst>
            <pc:docMk/>
            <pc:sldMk cId="222021201" sldId="265"/>
            <ac:picMk id="9" creationId="{811790CA-1FF1-4702-074F-61B00C3970F0}"/>
          </ac:picMkLst>
        </pc:picChg>
        <pc:picChg chg="mod">
          <ac:chgData name="Lynne Wandrum" userId="345c6398-997b-4a46-b02e-f2986bd8c6fa" providerId="ADAL" clId="{41FB2E89-DA0E-400A-8FEF-AFAB3BBA511B}" dt="2023-03-16T16:35:44.883" v="5165" actId="1076"/>
          <ac:picMkLst>
            <pc:docMk/>
            <pc:sldMk cId="222021201" sldId="265"/>
            <ac:picMk id="10" creationId="{48DB6681-1B72-02B0-090A-6E3F35708638}"/>
          </ac:picMkLst>
        </pc:picChg>
        <pc:picChg chg="mod">
          <ac:chgData name="Lynne Wandrum" userId="345c6398-997b-4a46-b02e-f2986bd8c6fa" providerId="ADAL" clId="{41FB2E89-DA0E-400A-8FEF-AFAB3BBA511B}" dt="2023-03-16T16:35:44.883" v="5165" actId="1076"/>
          <ac:picMkLst>
            <pc:docMk/>
            <pc:sldMk cId="222021201" sldId="265"/>
            <ac:picMk id="11" creationId="{98164BA1-AAD9-6E65-C903-968BCA5EEFB7}"/>
          </ac:picMkLst>
        </pc:picChg>
        <pc:picChg chg="mod">
          <ac:chgData name="Lynne Wandrum" userId="345c6398-997b-4a46-b02e-f2986bd8c6fa" providerId="ADAL" clId="{41FB2E89-DA0E-400A-8FEF-AFAB3BBA511B}" dt="2023-03-16T16:35:44.883" v="5165" actId="1076"/>
          <ac:picMkLst>
            <pc:docMk/>
            <pc:sldMk cId="222021201" sldId="265"/>
            <ac:picMk id="12" creationId="{54B277FC-0C00-6E67-F78D-5B97BF599156}"/>
          </ac:picMkLst>
        </pc:picChg>
        <pc:picChg chg="mod">
          <ac:chgData name="Lynne Wandrum" userId="345c6398-997b-4a46-b02e-f2986bd8c6fa" providerId="ADAL" clId="{41FB2E89-DA0E-400A-8FEF-AFAB3BBA511B}" dt="2023-03-16T16:35:44.883" v="5165" actId="1076"/>
          <ac:picMkLst>
            <pc:docMk/>
            <pc:sldMk cId="222021201" sldId="265"/>
            <ac:picMk id="13" creationId="{9D3A80F9-A6B1-7D98-F509-CDDBDFB7590D}"/>
          </ac:picMkLst>
        </pc:picChg>
        <pc:picChg chg="mod">
          <ac:chgData name="Lynne Wandrum" userId="345c6398-997b-4a46-b02e-f2986bd8c6fa" providerId="ADAL" clId="{41FB2E89-DA0E-400A-8FEF-AFAB3BBA511B}" dt="2023-03-16T16:35:44.883" v="5165" actId="1076"/>
          <ac:picMkLst>
            <pc:docMk/>
            <pc:sldMk cId="222021201" sldId="265"/>
            <ac:picMk id="14" creationId="{25D8020D-FB7B-C229-1409-FBFC8547329D}"/>
          </ac:picMkLst>
        </pc:picChg>
        <pc:picChg chg="mod">
          <ac:chgData name="Lynne Wandrum" userId="345c6398-997b-4a46-b02e-f2986bd8c6fa" providerId="ADAL" clId="{41FB2E89-DA0E-400A-8FEF-AFAB3BBA511B}" dt="2023-03-16T16:35:44.883" v="5165" actId="1076"/>
          <ac:picMkLst>
            <pc:docMk/>
            <pc:sldMk cId="222021201" sldId="265"/>
            <ac:picMk id="15" creationId="{7DB61FD1-0D61-DBA4-8855-4FD12077E291}"/>
          </ac:picMkLst>
        </pc:picChg>
      </pc:sldChg>
      <pc:sldChg chg="delSp modSp mod ord modTransition setBg modAnim delDesignElem modNotesTx">
        <pc:chgData name="Lynne Wandrum" userId="345c6398-997b-4a46-b02e-f2986bd8c6fa" providerId="ADAL" clId="{41FB2E89-DA0E-400A-8FEF-AFAB3BBA511B}" dt="2023-03-17T17:51:35.591" v="9053"/>
        <pc:sldMkLst>
          <pc:docMk/>
          <pc:sldMk cId="1505287507" sldId="266"/>
        </pc:sldMkLst>
        <pc:spChg chg="mod">
          <ac:chgData name="Lynne Wandrum" userId="345c6398-997b-4a46-b02e-f2986bd8c6fa" providerId="ADAL" clId="{41FB2E89-DA0E-400A-8FEF-AFAB3BBA511B}" dt="2023-03-17T17:51:20.554" v="9051" actId="20577"/>
          <ac:spMkLst>
            <pc:docMk/>
            <pc:sldMk cId="1505287507" sldId="266"/>
            <ac:spMk id="12" creationId="{A22E7D78-F59D-EA50-D830-A1D7D8E545C6}"/>
          </ac:spMkLst>
        </pc:spChg>
        <pc:spChg chg="del">
          <ac:chgData name="Lynne Wandrum" userId="345c6398-997b-4a46-b02e-f2986bd8c6fa" providerId="ADAL" clId="{41FB2E89-DA0E-400A-8FEF-AFAB3BBA511B}" dt="2023-03-15T20:49:16.433" v="2843"/>
          <ac:spMkLst>
            <pc:docMk/>
            <pc:sldMk cId="1505287507" sldId="266"/>
            <ac:spMk id="1039" creationId="{CF62D2A7-8207-488C-9F46-316BA81A16C8}"/>
          </ac:spMkLst>
        </pc:spChg>
        <pc:picChg chg="mod">
          <ac:chgData name="Lynne Wandrum" userId="345c6398-997b-4a46-b02e-f2986bd8c6fa" providerId="ADAL" clId="{41FB2E89-DA0E-400A-8FEF-AFAB3BBA511B}" dt="2023-03-17T14:57:49.643" v="7309" actId="11530"/>
          <ac:picMkLst>
            <pc:docMk/>
            <pc:sldMk cId="1505287507" sldId="266"/>
            <ac:picMk id="1026" creationId="{5AD2A15C-D529-E83E-5A3D-DD12660DCA56}"/>
          </ac:picMkLst>
        </pc:picChg>
      </pc:sldChg>
      <pc:sldChg chg="addSp delSp modSp mod modTransition setBg modClrScheme modAnim setClrOvrMap delDesignElem chgLayout">
        <pc:chgData name="Lynne Wandrum" userId="345c6398-997b-4a46-b02e-f2986bd8c6fa" providerId="ADAL" clId="{41FB2E89-DA0E-400A-8FEF-AFAB3BBA511B}" dt="2023-03-20T13:43:47.898" v="9134" actId="5793"/>
        <pc:sldMkLst>
          <pc:docMk/>
          <pc:sldMk cId="647188716" sldId="267"/>
        </pc:sldMkLst>
        <pc:spChg chg="add del mod">
          <ac:chgData name="Lynne Wandrum" userId="345c6398-997b-4a46-b02e-f2986bd8c6fa" providerId="ADAL" clId="{41FB2E89-DA0E-400A-8FEF-AFAB3BBA511B}" dt="2023-03-15T20:11:58.978" v="2178" actId="478"/>
          <ac:spMkLst>
            <pc:docMk/>
            <pc:sldMk cId="647188716" sldId="267"/>
            <ac:spMk id="3" creationId="{B551947B-5B01-D45B-D1B7-C09E53222195}"/>
          </ac:spMkLst>
        </pc:spChg>
        <pc:spChg chg="add del mod ord">
          <ac:chgData name="Lynne Wandrum" userId="345c6398-997b-4a46-b02e-f2986bd8c6fa" providerId="ADAL" clId="{41FB2E89-DA0E-400A-8FEF-AFAB3BBA511B}" dt="2023-03-15T20:12:29.652" v="2181" actId="700"/>
          <ac:spMkLst>
            <pc:docMk/>
            <pc:sldMk cId="647188716" sldId="267"/>
            <ac:spMk id="4" creationId="{C7C1018A-9B42-9843-F07A-5B50427A4E25}"/>
          </ac:spMkLst>
        </pc:spChg>
        <pc:spChg chg="del mod">
          <ac:chgData name="Lynne Wandrum" userId="345c6398-997b-4a46-b02e-f2986bd8c6fa" providerId="ADAL" clId="{41FB2E89-DA0E-400A-8FEF-AFAB3BBA511B}" dt="2023-03-16T08:35:25.989" v="3087" actId="478"/>
          <ac:spMkLst>
            <pc:docMk/>
            <pc:sldMk cId="647188716" sldId="267"/>
            <ac:spMk id="6" creationId="{7F9147BB-0DD2-2F92-F299-BA5E77AD377F}"/>
          </ac:spMkLst>
        </pc:spChg>
        <pc:spChg chg="mod">
          <ac:chgData name="Lynne Wandrum" userId="345c6398-997b-4a46-b02e-f2986bd8c6fa" providerId="ADAL" clId="{41FB2E89-DA0E-400A-8FEF-AFAB3BBA511B}" dt="2023-03-16T08:36:07.233" v="3095" actId="208"/>
          <ac:spMkLst>
            <pc:docMk/>
            <pc:sldMk cId="647188716" sldId="267"/>
            <ac:spMk id="8" creationId="{4A561A88-1A18-35C5-6F82-F7C394B3E96B}"/>
          </ac:spMkLst>
        </pc:spChg>
        <pc:spChg chg="mod">
          <ac:chgData name="Lynne Wandrum" userId="345c6398-997b-4a46-b02e-f2986bd8c6fa" providerId="ADAL" clId="{41FB2E89-DA0E-400A-8FEF-AFAB3BBA511B}" dt="2023-03-16T08:36:21.525" v="3096" actId="2085"/>
          <ac:spMkLst>
            <pc:docMk/>
            <pc:sldMk cId="647188716" sldId="267"/>
            <ac:spMk id="9" creationId="{EA7D0E77-39F2-4DED-E5E5-0E041FBE8558}"/>
          </ac:spMkLst>
        </pc:spChg>
        <pc:spChg chg="mod">
          <ac:chgData name="Lynne Wandrum" userId="345c6398-997b-4a46-b02e-f2986bd8c6fa" providerId="ADAL" clId="{41FB2E89-DA0E-400A-8FEF-AFAB3BBA511B}" dt="2023-03-16T08:36:07.233" v="3095" actId="208"/>
          <ac:spMkLst>
            <pc:docMk/>
            <pc:sldMk cId="647188716" sldId="267"/>
            <ac:spMk id="11" creationId="{EC458916-2995-4966-8339-D5F02777786A}"/>
          </ac:spMkLst>
        </pc:spChg>
        <pc:spChg chg="mod">
          <ac:chgData name="Lynne Wandrum" userId="345c6398-997b-4a46-b02e-f2986bd8c6fa" providerId="ADAL" clId="{41FB2E89-DA0E-400A-8FEF-AFAB3BBA511B}" dt="2023-03-16T08:36:33.196" v="3098" actId="2085"/>
          <ac:spMkLst>
            <pc:docMk/>
            <pc:sldMk cId="647188716" sldId="267"/>
            <ac:spMk id="12" creationId="{222C2FAF-3C15-0166-F11D-B2D08AF3CA62}"/>
          </ac:spMkLst>
        </pc:spChg>
        <pc:spChg chg="mod ord">
          <ac:chgData name="Lynne Wandrum" userId="345c6398-997b-4a46-b02e-f2986bd8c6fa" providerId="ADAL" clId="{41FB2E89-DA0E-400A-8FEF-AFAB3BBA511B}" dt="2023-03-17T14:59:11.911" v="7326" actId="27636"/>
          <ac:spMkLst>
            <pc:docMk/>
            <pc:sldMk cId="647188716" sldId="267"/>
            <ac:spMk id="13" creationId="{A73307B9-373D-A401-34D4-2AFE6560A7DA}"/>
          </ac:spMkLst>
        </pc:spChg>
        <pc:spChg chg="mod">
          <ac:chgData name="Lynne Wandrum" userId="345c6398-997b-4a46-b02e-f2986bd8c6fa" providerId="ADAL" clId="{41FB2E89-DA0E-400A-8FEF-AFAB3BBA511B}" dt="2023-03-16T08:36:00.438" v="3094" actId="1582"/>
          <ac:spMkLst>
            <pc:docMk/>
            <pc:sldMk cId="647188716" sldId="267"/>
            <ac:spMk id="15" creationId="{071B7440-87C8-B973-6E0A-0D336EA5F4FD}"/>
          </ac:spMkLst>
        </pc:spChg>
        <pc:spChg chg="mod">
          <ac:chgData name="Lynne Wandrum" userId="345c6398-997b-4a46-b02e-f2986bd8c6fa" providerId="ADAL" clId="{41FB2E89-DA0E-400A-8FEF-AFAB3BBA511B}" dt="2023-03-16T08:37:28.999" v="3110" actId="255"/>
          <ac:spMkLst>
            <pc:docMk/>
            <pc:sldMk cId="647188716" sldId="267"/>
            <ac:spMk id="16" creationId="{106F6617-B0FF-E029-7240-17E3EB558627}"/>
          </ac:spMkLst>
        </pc:spChg>
        <pc:spChg chg="mod">
          <ac:chgData name="Lynne Wandrum" userId="345c6398-997b-4a46-b02e-f2986bd8c6fa" providerId="ADAL" clId="{41FB2E89-DA0E-400A-8FEF-AFAB3BBA511B}" dt="2023-03-16T08:36:00.438" v="3094" actId="1582"/>
          <ac:spMkLst>
            <pc:docMk/>
            <pc:sldMk cId="647188716" sldId="267"/>
            <ac:spMk id="18" creationId="{D5CB119D-7A69-93BE-B994-901EBD46BC25}"/>
          </ac:spMkLst>
        </pc:spChg>
        <pc:spChg chg="add del">
          <ac:chgData name="Lynne Wandrum" userId="345c6398-997b-4a46-b02e-f2986bd8c6fa" providerId="ADAL" clId="{41FB2E89-DA0E-400A-8FEF-AFAB3BBA511B}" dt="2023-03-15T20:37:18.937" v="2406" actId="26606"/>
          <ac:spMkLst>
            <pc:docMk/>
            <pc:sldMk cId="647188716" sldId="267"/>
            <ac:spMk id="18" creationId="{E35A04CF-97D4-4FF7-B359-C546B1F62E54}"/>
          </ac:spMkLst>
        </pc:spChg>
        <pc:spChg chg="mod">
          <ac:chgData name="Lynne Wandrum" userId="345c6398-997b-4a46-b02e-f2986bd8c6fa" providerId="ADAL" clId="{41FB2E89-DA0E-400A-8FEF-AFAB3BBA511B}" dt="2023-03-16T08:36:27.197" v="3097" actId="2085"/>
          <ac:spMkLst>
            <pc:docMk/>
            <pc:sldMk cId="647188716" sldId="267"/>
            <ac:spMk id="19" creationId="{3D614C22-789D-F492-B6D1-B4D6209418F6}"/>
          </ac:spMkLst>
        </pc:spChg>
        <pc:spChg chg="add del">
          <ac:chgData name="Lynne Wandrum" userId="345c6398-997b-4a46-b02e-f2986bd8c6fa" providerId="ADAL" clId="{41FB2E89-DA0E-400A-8FEF-AFAB3BBA511B}" dt="2023-03-15T20:37:18.937" v="2406" actId="26606"/>
          <ac:spMkLst>
            <pc:docMk/>
            <pc:sldMk cId="647188716" sldId="267"/>
            <ac:spMk id="20" creationId="{1DE7243B-5109-444B-8FAF-7437C66BC0E9}"/>
          </ac:spMkLst>
        </pc:spChg>
        <pc:spChg chg="mod">
          <ac:chgData name="Lynne Wandrum" userId="345c6398-997b-4a46-b02e-f2986bd8c6fa" providerId="ADAL" clId="{41FB2E89-DA0E-400A-8FEF-AFAB3BBA511B}" dt="2023-03-16T08:36:00.438" v="3094" actId="1582"/>
          <ac:spMkLst>
            <pc:docMk/>
            <pc:sldMk cId="647188716" sldId="267"/>
            <ac:spMk id="21" creationId="{52FB2A3B-97AE-9060-E76F-A6E57F342FB9}"/>
          </ac:spMkLst>
        </pc:spChg>
        <pc:spChg chg="add del">
          <ac:chgData name="Lynne Wandrum" userId="345c6398-997b-4a46-b02e-f2986bd8c6fa" providerId="ADAL" clId="{41FB2E89-DA0E-400A-8FEF-AFAB3BBA511B}" dt="2023-03-15T20:37:18.937" v="2406" actId="26606"/>
          <ac:spMkLst>
            <pc:docMk/>
            <pc:sldMk cId="647188716" sldId="267"/>
            <ac:spMk id="22" creationId="{4C5D6221-DA7B-4611-AA26-7D8E349FDE96}"/>
          </ac:spMkLst>
        </pc:spChg>
        <pc:spChg chg="mod">
          <ac:chgData name="Lynne Wandrum" userId="345c6398-997b-4a46-b02e-f2986bd8c6fa" providerId="ADAL" clId="{41FB2E89-DA0E-400A-8FEF-AFAB3BBA511B}" dt="2023-03-16T08:36:49.779" v="3101" actId="2085"/>
          <ac:spMkLst>
            <pc:docMk/>
            <pc:sldMk cId="647188716" sldId="267"/>
            <ac:spMk id="22" creationId="{CEEF387D-2C3D-2A07-50C6-396038E4A370}"/>
          </ac:spMkLst>
        </pc:spChg>
        <pc:spChg chg="mod">
          <ac:chgData name="Lynne Wandrum" userId="345c6398-997b-4a46-b02e-f2986bd8c6fa" providerId="ADAL" clId="{41FB2E89-DA0E-400A-8FEF-AFAB3BBA511B}" dt="2023-03-16T08:36:00.438" v="3094" actId="1582"/>
          <ac:spMkLst>
            <pc:docMk/>
            <pc:sldMk cId="647188716" sldId="267"/>
            <ac:spMk id="24" creationId="{42B94CE7-C6CA-6375-1B93-699DFC6110A4}"/>
          </ac:spMkLst>
        </pc:spChg>
        <pc:spChg chg="mod">
          <ac:chgData name="Lynne Wandrum" userId="345c6398-997b-4a46-b02e-f2986bd8c6fa" providerId="ADAL" clId="{41FB2E89-DA0E-400A-8FEF-AFAB3BBA511B}" dt="2023-03-16T08:36:44.467" v="3100" actId="2085"/>
          <ac:spMkLst>
            <pc:docMk/>
            <pc:sldMk cId="647188716" sldId="267"/>
            <ac:spMk id="25" creationId="{07F2EE43-DA24-F75E-3E18-45A11A86B105}"/>
          </ac:spMkLst>
        </pc:spChg>
        <pc:spChg chg="add del mod">
          <ac:chgData name="Lynne Wandrum" userId="345c6398-997b-4a46-b02e-f2986bd8c6fa" providerId="ADAL" clId="{41FB2E89-DA0E-400A-8FEF-AFAB3BBA511B}" dt="2023-03-15T20:49:16.433" v="2843"/>
          <ac:spMkLst>
            <pc:docMk/>
            <pc:sldMk cId="647188716" sldId="267"/>
            <ac:spMk id="27" creationId="{D8515DC8-3701-44EB-999C-D5402B90C956}"/>
          </ac:spMkLst>
        </pc:spChg>
        <pc:spChg chg="add del mod ord">
          <ac:chgData name="Lynne Wandrum" userId="345c6398-997b-4a46-b02e-f2986bd8c6fa" providerId="ADAL" clId="{41FB2E89-DA0E-400A-8FEF-AFAB3BBA511B}" dt="2023-03-15T20:37:33.740" v="2409" actId="700"/>
          <ac:spMkLst>
            <pc:docMk/>
            <pc:sldMk cId="647188716" sldId="267"/>
            <ac:spMk id="29" creationId="{BBD3DCD8-0FEA-FD9C-979B-01E237A8D091}"/>
          </ac:spMkLst>
        </pc:spChg>
        <pc:spChg chg="add del mod ord">
          <ac:chgData name="Lynne Wandrum" userId="345c6398-997b-4a46-b02e-f2986bd8c6fa" providerId="ADAL" clId="{41FB2E89-DA0E-400A-8FEF-AFAB3BBA511B}" dt="2023-03-15T20:37:33.740" v="2409" actId="700"/>
          <ac:spMkLst>
            <pc:docMk/>
            <pc:sldMk cId="647188716" sldId="267"/>
            <ac:spMk id="30" creationId="{1F5FA0FC-0BCB-B1EA-05FD-A8395484D99E}"/>
          </ac:spMkLst>
        </pc:spChg>
        <pc:spChg chg="add del mod ord">
          <ac:chgData name="Lynne Wandrum" userId="345c6398-997b-4a46-b02e-f2986bd8c6fa" providerId="ADAL" clId="{41FB2E89-DA0E-400A-8FEF-AFAB3BBA511B}" dt="2023-03-15T20:37:33.740" v="2409" actId="700"/>
          <ac:spMkLst>
            <pc:docMk/>
            <pc:sldMk cId="647188716" sldId="267"/>
            <ac:spMk id="31" creationId="{6FB3414A-987C-F036-15C7-6E0372114FED}"/>
          </ac:spMkLst>
        </pc:spChg>
        <pc:spChg chg="add del mod ord">
          <ac:chgData name="Lynne Wandrum" userId="345c6398-997b-4a46-b02e-f2986bd8c6fa" providerId="ADAL" clId="{41FB2E89-DA0E-400A-8FEF-AFAB3BBA511B}" dt="2023-03-15T20:37:33.740" v="2409" actId="700"/>
          <ac:spMkLst>
            <pc:docMk/>
            <pc:sldMk cId="647188716" sldId="267"/>
            <ac:spMk id="32" creationId="{E25704D3-95F8-3F5F-CB83-71831915D8E8}"/>
          </ac:spMkLst>
        </pc:spChg>
        <pc:spChg chg="add mod">
          <ac:chgData name="Lynne Wandrum" userId="345c6398-997b-4a46-b02e-f2986bd8c6fa" providerId="ADAL" clId="{41FB2E89-DA0E-400A-8FEF-AFAB3BBA511B}" dt="2023-03-20T13:43:47.898" v="9134" actId="5793"/>
          <ac:spMkLst>
            <pc:docMk/>
            <pc:sldMk cId="647188716" sldId="267"/>
            <ac:spMk id="34" creationId="{0A5255A7-BEB7-1263-ACB5-793E7650C137}"/>
          </ac:spMkLst>
        </pc:spChg>
        <pc:spChg chg="add del">
          <ac:chgData name="Lynne Wandrum" userId="345c6398-997b-4a46-b02e-f2986bd8c6fa" providerId="ADAL" clId="{41FB2E89-DA0E-400A-8FEF-AFAB3BBA511B}" dt="2023-03-15T20:45:59.507" v="2812" actId="26606"/>
          <ac:spMkLst>
            <pc:docMk/>
            <pc:sldMk cId="647188716" sldId="267"/>
            <ac:spMk id="48" creationId="{01D0AF59-99C3-4251-AB9A-C966C6AD4400}"/>
          </ac:spMkLst>
        </pc:spChg>
        <pc:spChg chg="add del">
          <ac:chgData name="Lynne Wandrum" userId="345c6398-997b-4a46-b02e-f2986bd8c6fa" providerId="ADAL" clId="{41FB2E89-DA0E-400A-8FEF-AFAB3BBA511B}" dt="2023-03-15T20:45:59.507" v="2812" actId="26606"/>
          <ac:spMkLst>
            <pc:docMk/>
            <pc:sldMk cId="647188716" sldId="267"/>
            <ac:spMk id="49" creationId="{1855405F-37A2-4869-9154-F8BE3BECE6C3}"/>
          </ac:spMkLst>
        </pc:spChg>
        <pc:spChg chg="add del">
          <ac:chgData name="Lynne Wandrum" userId="345c6398-997b-4a46-b02e-f2986bd8c6fa" providerId="ADAL" clId="{41FB2E89-DA0E-400A-8FEF-AFAB3BBA511B}" dt="2023-03-15T20:49:16.433" v="2843"/>
          <ac:spMkLst>
            <pc:docMk/>
            <pc:sldMk cId="647188716" sldId="267"/>
            <ac:spMk id="51" creationId="{32BC26D8-82FB-445E-AA49-62A77D7C1EE0}"/>
          </ac:spMkLst>
        </pc:spChg>
        <pc:spChg chg="add del">
          <ac:chgData name="Lynne Wandrum" userId="345c6398-997b-4a46-b02e-f2986bd8c6fa" providerId="ADAL" clId="{41FB2E89-DA0E-400A-8FEF-AFAB3BBA511B}" dt="2023-03-15T20:49:16.433" v="2843"/>
          <ac:spMkLst>
            <pc:docMk/>
            <pc:sldMk cId="647188716" sldId="267"/>
            <ac:spMk id="52" creationId="{CB44330D-EA18-4254-AA95-EB49948539B8}"/>
          </ac:spMkLst>
        </pc:spChg>
        <pc:grpChg chg="add mod">
          <ac:chgData name="Lynne Wandrum" userId="345c6398-997b-4a46-b02e-f2986bd8c6fa" providerId="ADAL" clId="{41FB2E89-DA0E-400A-8FEF-AFAB3BBA511B}" dt="2023-03-17T15:03:22.140" v="7347" actId="1076"/>
          <ac:grpSpMkLst>
            <pc:docMk/>
            <pc:sldMk cId="647188716" sldId="267"/>
            <ac:grpSpMk id="7" creationId="{65D11F12-40D0-A2EB-8F66-5C115DB838AD}"/>
          </ac:grpSpMkLst>
        </pc:grpChg>
        <pc:grpChg chg="add mod">
          <ac:chgData name="Lynne Wandrum" userId="345c6398-997b-4a46-b02e-f2986bd8c6fa" providerId="ADAL" clId="{41FB2E89-DA0E-400A-8FEF-AFAB3BBA511B}" dt="2023-03-16T08:35:43.773" v="3093" actId="1076"/>
          <ac:grpSpMkLst>
            <pc:docMk/>
            <pc:sldMk cId="647188716" sldId="267"/>
            <ac:grpSpMk id="10" creationId="{58D7773B-AA16-1051-893E-FDD55F42ACA8}"/>
          </ac:grpSpMkLst>
        </pc:grpChg>
        <pc:grpChg chg="add mod">
          <ac:chgData name="Lynne Wandrum" userId="345c6398-997b-4a46-b02e-f2986bd8c6fa" providerId="ADAL" clId="{41FB2E89-DA0E-400A-8FEF-AFAB3BBA511B}" dt="2023-03-16T08:35:43.773" v="3093" actId="1076"/>
          <ac:grpSpMkLst>
            <pc:docMk/>
            <pc:sldMk cId="647188716" sldId="267"/>
            <ac:grpSpMk id="14" creationId="{4DF18EF8-ACE4-84CA-BB1C-5911959A95F2}"/>
          </ac:grpSpMkLst>
        </pc:grpChg>
        <pc:grpChg chg="add mod">
          <ac:chgData name="Lynne Wandrum" userId="345c6398-997b-4a46-b02e-f2986bd8c6fa" providerId="ADAL" clId="{41FB2E89-DA0E-400A-8FEF-AFAB3BBA511B}" dt="2023-03-16T08:35:43.773" v="3093" actId="1076"/>
          <ac:grpSpMkLst>
            <pc:docMk/>
            <pc:sldMk cId="647188716" sldId="267"/>
            <ac:grpSpMk id="17" creationId="{F7378320-9AFE-7977-2BE7-C1E5CA8353DD}"/>
          </ac:grpSpMkLst>
        </pc:grpChg>
        <pc:grpChg chg="add mod">
          <ac:chgData name="Lynne Wandrum" userId="345c6398-997b-4a46-b02e-f2986bd8c6fa" providerId="ADAL" clId="{41FB2E89-DA0E-400A-8FEF-AFAB3BBA511B}" dt="2023-03-16T08:35:43.773" v="3093" actId="1076"/>
          <ac:grpSpMkLst>
            <pc:docMk/>
            <pc:sldMk cId="647188716" sldId="267"/>
            <ac:grpSpMk id="20" creationId="{86B329AE-1EBD-C4C0-6B6D-30A20B2C4270}"/>
          </ac:grpSpMkLst>
        </pc:grpChg>
        <pc:grpChg chg="add mod">
          <ac:chgData name="Lynne Wandrum" userId="345c6398-997b-4a46-b02e-f2986bd8c6fa" providerId="ADAL" clId="{41FB2E89-DA0E-400A-8FEF-AFAB3BBA511B}" dt="2023-03-15T20:36:52.265" v="2402" actId="1076"/>
          <ac:grpSpMkLst>
            <pc:docMk/>
            <pc:sldMk cId="647188716" sldId="267"/>
            <ac:grpSpMk id="23" creationId="{7654C19E-A8E2-565B-7606-8E9E492587DD}"/>
          </ac:grpSpMkLst>
        </pc:grpChg>
        <pc:grpChg chg="add mod">
          <ac:chgData name="Lynne Wandrum" userId="345c6398-997b-4a46-b02e-f2986bd8c6fa" providerId="ADAL" clId="{41FB2E89-DA0E-400A-8FEF-AFAB3BBA511B}" dt="2023-03-16T08:35:43.773" v="3093" actId="1076"/>
          <ac:grpSpMkLst>
            <pc:docMk/>
            <pc:sldMk cId="647188716" sldId="267"/>
            <ac:grpSpMk id="23" creationId="{8EBE35B4-BC72-71B1-CA19-9FAE64F1C8E4}"/>
          </ac:grpSpMkLst>
        </pc:grpChg>
        <pc:grpChg chg="add del mod ord">
          <ac:chgData name="Lynne Wandrum" userId="345c6398-997b-4a46-b02e-f2986bd8c6fa" providerId="ADAL" clId="{41FB2E89-DA0E-400A-8FEF-AFAB3BBA511B}" dt="2023-03-15T20:36:55.075" v="2403" actId="21"/>
          <ac:grpSpMkLst>
            <pc:docMk/>
            <pc:sldMk cId="647188716" sldId="267"/>
            <ac:grpSpMk id="24" creationId="{0B8ECB39-4F5B-4699-1022-A5F3E7C32139}"/>
          </ac:grpSpMkLst>
        </pc:grpChg>
        <pc:grpChg chg="add del mod">
          <ac:chgData name="Lynne Wandrum" userId="345c6398-997b-4a46-b02e-f2986bd8c6fa" providerId="ADAL" clId="{41FB2E89-DA0E-400A-8FEF-AFAB3BBA511B}" dt="2023-03-15T20:45:48.531" v="2809" actId="21"/>
          <ac:grpSpMkLst>
            <pc:docMk/>
            <pc:sldMk cId="647188716" sldId="267"/>
            <ac:grpSpMk id="40" creationId="{EB413441-9F6A-9EB8-3CC1-5BC48CB2333B}"/>
          </ac:grpSpMkLst>
        </pc:grpChg>
        <pc:grpChg chg="mod">
          <ac:chgData name="Lynne Wandrum" userId="345c6398-997b-4a46-b02e-f2986bd8c6fa" providerId="ADAL" clId="{41FB2E89-DA0E-400A-8FEF-AFAB3BBA511B}" dt="2023-03-15T20:40:07.542" v="2464" actId="1076"/>
          <ac:grpSpMkLst>
            <pc:docMk/>
            <pc:sldMk cId="647188716" sldId="267"/>
            <ac:grpSpMk id="45" creationId="{34584339-42DA-6367-0919-2222416C8A44}"/>
          </ac:grpSpMkLst>
        </pc:grpChg>
        <pc:graphicFrameChg chg="del mod">
          <ac:chgData name="Lynne Wandrum" userId="345c6398-997b-4a46-b02e-f2986bd8c6fa" providerId="ADAL" clId="{41FB2E89-DA0E-400A-8FEF-AFAB3BBA511B}" dt="2023-03-15T20:11:54.009" v="2177" actId="478"/>
          <ac:graphicFrameMkLst>
            <pc:docMk/>
            <pc:sldMk cId="647188716" sldId="267"/>
            <ac:graphicFrameMk id="17" creationId="{F1D17FB1-D0EA-7DA1-B72D-9A85FE7B924C}"/>
          </ac:graphicFrameMkLst>
        </pc:graphicFrameChg>
        <pc:picChg chg="add del mod">
          <ac:chgData name="Lynne Wandrum" userId="345c6398-997b-4a46-b02e-f2986bd8c6fa" providerId="ADAL" clId="{41FB2E89-DA0E-400A-8FEF-AFAB3BBA511B}" dt="2023-03-16T08:10:14.241" v="2903" actId="27803"/>
          <ac:picMkLst>
            <pc:docMk/>
            <pc:sldMk cId="647188716" sldId="267"/>
            <ac:picMk id="5" creationId="{7F9147BB-0DD2-2F92-F299-BA5E77AD377F}"/>
          </ac:picMkLst>
        </pc:picChg>
        <pc:picChg chg="add del mod">
          <ac:chgData name="Lynne Wandrum" userId="345c6398-997b-4a46-b02e-f2986bd8c6fa" providerId="ADAL" clId="{41FB2E89-DA0E-400A-8FEF-AFAB3BBA511B}" dt="2023-03-15T20:36:55.075" v="2403" actId="21"/>
          <ac:picMkLst>
            <pc:docMk/>
            <pc:sldMk cId="647188716" sldId="267"/>
            <ac:picMk id="6" creationId="{4C7BCDFF-EAAE-51AB-6315-B35FCE07FE9A}"/>
          </ac:picMkLst>
        </pc:picChg>
        <pc:picChg chg="add mod">
          <ac:chgData name="Lynne Wandrum" userId="345c6398-997b-4a46-b02e-f2986bd8c6fa" providerId="ADAL" clId="{41FB2E89-DA0E-400A-8FEF-AFAB3BBA511B}" dt="2023-03-15T20:36:52.265" v="2402" actId="1076"/>
          <ac:picMkLst>
            <pc:docMk/>
            <pc:sldMk cId="647188716" sldId="267"/>
            <ac:picMk id="8" creationId="{1C4F5812-6701-41C3-D052-7F4C225CD0DE}"/>
          </ac:picMkLst>
        </pc:picChg>
        <pc:picChg chg="add mod modCrop">
          <ac:chgData name="Lynne Wandrum" userId="345c6398-997b-4a46-b02e-f2986bd8c6fa" providerId="ADAL" clId="{41FB2E89-DA0E-400A-8FEF-AFAB3BBA511B}" dt="2023-03-15T20:36:52.265" v="2402" actId="1076"/>
          <ac:picMkLst>
            <pc:docMk/>
            <pc:sldMk cId="647188716" sldId="267"/>
            <ac:picMk id="10" creationId="{5683CD95-80E6-24A3-E978-1AC746334756}"/>
          </ac:picMkLst>
        </pc:picChg>
        <pc:picChg chg="add mod">
          <ac:chgData name="Lynne Wandrum" userId="345c6398-997b-4a46-b02e-f2986bd8c6fa" providerId="ADAL" clId="{41FB2E89-DA0E-400A-8FEF-AFAB3BBA511B}" dt="2023-03-15T20:36:52.265" v="2402" actId="1076"/>
          <ac:picMkLst>
            <pc:docMk/>
            <pc:sldMk cId="647188716" sldId="267"/>
            <ac:picMk id="12" creationId="{26AB984F-84E9-5E44-893A-BF5966D5ED9E}"/>
          </ac:picMkLst>
        </pc:picChg>
        <pc:picChg chg="add mod">
          <ac:chgData name="Lynne Wandrum" userId="345c6398-997b-4a46-b02e-f2986bd8c6fa" providerId="ADAL" clId="{41FB2E89-DA0E-400A-8FEF-AFAB3BBA511B}" dt="2023-03-15T20:36:52.265" v="2402" actId="1076"/>
          <ac:picMkLst>
            <pc:docMk/>
            <pc:sldMk cId="647188716" sldId="267"/>
            <ac:picMk id="15" creationId="{6146B3FE-F628-1D57-7D4F-1412E032686A}"/>
          </ac:picMkLst>
        </pc:picChg>
        <pc:picChg chg="add mod">
          <ac:chgData name="Lynne Wandrum" userId="345c6398-997b-4a46-b02e-f2986bd8c6fa" providerId="ADAL" clId="{41FB2E89-DA0E-400A-8FEF-AFAB3BBA511B}" dt="2023-03-15T20:36:52.265" v="2402" actId="1076"/>
          <ac:picMkLst>
            <pc:docMk/>
            <pc:sldMk cId="647188716" sldId="267"/>
            <ac:picMk id="19" creationId="{1AF6FF10-3A90-FAFE-18CF-F87B881552AD}"/>
          </ac:picMkLst>
        </pc:picChg>
        <pc:picChg chg="add mod modCrop">
          <ac:chgData name="Lynne Wandrum" userId="345c6398-997b-4a46-b02e-f2986bd8c6fa" providerId="ADAL" clId="{41FB2E89-DA0E-400A-8FEF-AFAB3BBA511B}" dt="2023-03-15T20:36:52.265" v="2402" actId="1076"/>
          <ac:picMkLst>
            <pc:docMk/>
            <pc:sldMk cId="647188716" sldId="267"/>
            <ac:picMk id="21" creationId="{3E58C370-043B-6870-F555-FC2DFC03BB44}"/>
          </ac:picMkLst>
        </pc:picChg>
        <pc:picChg chg="add del mod">
          <ac:chgData name="Lynne Wandrum" userId="345c6398-997b-4a46-b02e-f2986bd8c6fa" providerId="ADAL" clId="{41FB2E89-DA0E-400A-8FEF-AFAB3BBA511B}" dt="2023-03-15T20:26:44.869" v="2335" actId="478"/>
          <ac:picMkLst>
            <pc:docMk/>
            <pc:sldMk cId="647188716" sldId="267"/>
            <ac:picMk id="26" creationId="{13414A16-D9ED-E9F5-82D2-EC06870716E3}"/>
          </ac:picMkLst>
        </pc:picChg>
        <pc:picChg chg="add del mod">
          <ac:chgData name="Lynne Wandrum" userId="345c6398-997b-4a46-b02e-f2986bd8c6fa" providerId="ADAL" clId="{41FB2E89-DA0E-400A-8FEF-AFAB3BBA511B}" dt="2023-03-15T20:36:55.075" v="2403" actId="21"/>
          <ac:picMkLst>
            <pc:docMk/>
            <pc:sldMk cId="647188716" sldId="267"/>
            <ac:picMk id="28" creationId="{ACD75449-BBC2-9463-4BB3-A15100075380}"/>
          </ac:picMkLst>
        </pc:picChg>
        <pc:picChg chg="add del mod">
          <ac:chgData name="Lynne Wandrum" userId="345c6398-997b-4a46-b02e-f2986bd8c6fa" providerId="ADAL" clId="{41FB2E89-DA0E-400A-8FEF-AFAB3BBA511B}" dt="2023-03-15T20:45:48.531" v="2809" actId="21"/>
          <ac:picMkLst>
            <pc:docMk/>
            <pc:sldMk cId="647188716" sldId="267"/>
            <ac:picMk id="35" creationId="{FEFA774D-88F9-36CC-7428-8F551ADBAAD9}"/>
          </ac:picMkLst>
        </pc:picChg>
        <pc:picChg chg="add del mod">
          <ac:chgData name="Lynne Wandrum" userId="345c6398-997b-4a46-b02e-f2986bd8c6fa" providerId="ADAL" clId="{41FB2E89-DA0E-400A-8FEF-AFAB3BBA511B}" dt="2023-03-15T20:45:48.531" v="2809" actId="21"/>
          <ac:picMkLst>
            <pc:docMk/>
            <pc:sldMk cId="647188716" sldId="267"/>
            <ac:picMk id="36" creationId="{7D21B084-6070-A21F-2353-727C5BE94CF1}"/>
          </ac:picMkLst>
        </pc:picChg>
        <pc:picChg chg="add del mod">
          <ac:chgData name="Lynne Wandrum" userId="345c6398-997b-4a46-b02e-f2986bd8c6fa" providerId="ADAL" clId="{41FB2E89-DA0E-400A-8FEF-AFAB3BBA511B}" dt="2023-03-15T20:45:48.531" v="2809" actId="21"/>
          <ac:picMkLst>
            <pc:docMk/>
            <pc:sldMk cId="647188716" sldId="267"/>
            <ac:picMk id="37" creationId="{47E8721E-C12A-4D54-04D3-521D0745413B}"/>
          </ac:picMkLst>
        </pc:picChg>
        <pc:picChg chg="add del mod">
          <ac:chgData name="Lynne Wandrum" userId="345c6398-997b-4a46-b02e-f2986bd8c6fa" providerId="ADAL" clId="{41FB2E89-DA0E-400A-8FEF-AFAB3BBA511B}" dt="2023-03-15T20:45:48.531" v="2809" actId="21"/>
          <ac:picMkLst>
            <pc:docMk/>
            <pc:sldMk cId="647188716" sldId="267"/>
            <ac:picMk id="38" creationId="{1427CF7D-D3C3-8552-1EB1-79572F3DED0E}"/>
          </ac:picMkLst>
        </pc:picChg>
        <pc:picChg chg="add del mod">
          <ac:chgData name="Lynne Wandrum" userId="345c6398-997b-4a46-b02e-f2986bd8c6fa" providerId="ADAL" clId="{41FB2E89-DA0E-400A-8FEF-AFAB3BBA511B}" dt="2023-03-15T20:45:48.531" v="2809" actId="21"/>
          <ac:picMkLst>
            <pc:docMk/>
            <pc:sldMk cId="647188716" sldId="267"/>
            <ac:picMk id="39" creationId="{078F259C-A729-FC46-F58D-AD6C3CB0486C}"/>
          </ac:picMkLst>
        </pc:picChg>
        <pc:picChg chg="mod">
          <ac:chgData name="Lynne Wandrum" userId="345c6398-997b-4a46-b02e-f2986bd8c6fa" providerId="ADAL" clId="{41FB2E89-DA0E-400A-8FEF-AFAB3BBA511B}" dt="2023-03-15T20:40:07.542" v="2464" actId="1076"/>
          <ac:picMkLst>
            <pc:docMk/>
            <pc:sldMk cId="647188716" sldId="267"/>
            <ac:picMk id="41" creationId="{3CD0B94C-4BBB-5B00-8132-195B1C4512A4}"/>
          </ac:picMkLst>
        </pc:picChg>
        <pc:picChg chg="mod">
          <ac:chgData name="Lynne Wandrum" userId="345c6398-997b-4a46-b02e-f2986bd8c6fa" providerId="ADAL" clId="{41FB2E89-DA0E-400A-8FEF-AFAB3BBA511B}" dt="2023-03-15T20:40:07.542" v="2464" actId="1076"/>
          <ac:picMkLst>
            <pc:docMk/>
            <pc:sldMk cId="647188716" sldId="267"/>
            <ac:picMk id="42" creationId="{17503EDB-8F68-50B0-3F0F-717424E199DF}"/>
          </ac:picMkLst>
        </pc:picChg>
        <pc:picChg chg="mod">
          <ac:chgData name="Lynne Wandrum" userId="345c6398-997b-4a46-b02e-f2986bd8c6fa" providerId="ADAL" clId="{41FB2E89-DA0E-400A-8FEF-AFAB3BBA511B}" dt="2023-03-15T20:40:07.542" v="2464" actId="1076"/>
          <ac:picMkLst>
            <pc:docMk/>
            <pc:sldMk cId="647188716" sldId="267"/>
            <ac:picMk id="43" creationId="{CF626CD8-5126-89E3-E0AD-083B4D812E51}"/>
          </ac:picMkLst>
        </pc:picChg>
        <pc:picChg chg="mod">
          <ac:chgData name="Lynne Wandrum" userId="345c6398-997b-4a46-b02e-f2986bd8c6fa" providerId="ADAL" clId="{41FB2E89-DA0E-400A-8FEF-AFAB3BBA511B}" dt="2023-03-15T20:40:07.542" v="2464" actId="1076"/>
          <ac:picMkLst>
            <pc:docMk/>
            <pc:sldMk cId="647188716" sldId="267"/>
            <ac:picMk id="44" creationId="{3D5716BB-0B38-455E-FE6C-FDDBBB321252}"/>
          </ac:picMkLst>
        </pc:picChg>
        <pc:picChg chg="mod">
          <ac:chgData name="Lynne Wandrum" userId="345c6398-997b-4a46-b02e-f2986bd8c6fa" providerId="ADAL" clId="{41FB2E89-DA0E-400A-8FEF-AFAB3BBA511B}" dt="2023-03-15T20:40:07.542" v="2464" actId="1076"/>
          <ac:picMkLst>
            <pc:docMk/>
            <pc:sldMk cId="647188716" sldId="267"/>
            <ac:picMk id="46" creationId="{2A0034F5-2BA4-B9B1-74F6-F5E02BF07676}"/>
          </ac:picMkLst>
        </pc:picChg>
        <pc:picChg chg="mod">
          <ac:chgData name="Lynne Wandrum" userId="345c6398-997b-4a46-b02e-f2986bd8c6fa" providerId="ADAL" clId="{41FB2E89-DA0E-400A-8FEF-AFAB3BBA511B}" dt="2023-03-15T20:40:07.542" v="2464" actId="1076"/>
          <ac:picMkLst>
            <pc:docMk/>
            <pc:sldMk cId="647188716" sldId="267"/>
            <ac:picMk id="47" creationId="{3DFE7A48-F86D-66A6-2557-924488FB93CF}"/>
          </ac:picMkLst>
        </pc:picChg>
        <pc:picChg chg="add del mod">
          <ac:chgData name="Lynne Wandrum" userId="345c6398-997b-4a46-b02e-f2986bd8c6fa" providerId="ADAL" clId="{41FB2E89-DA0E-400A-8FEF-AFAB3BBA511B}" dt="2023-03-15T20:36:55.075" v="2403" actId="21"/>
          <ac:picMkLst>
            <pc:docMk/>
            <pc:sldMk cId="647188716" sldId="267"/>
            <ac:picMk id="1026" creationId="{F17EEDED-E1F2-2AB9-6369-0B9363821FB3}"/>
          </ac:picMkLst>
        </pc:picChg>
        <pc:picChg chg="add del mod">
          <ac:chgData name="Lynne Wandrum" userId="345c6398-997b-4a46-b02e-f2986bd8c6fa" providerId="ADAL" clId="{41FB2E89-DA0E-400A-8FEF-AFAB3BBA511B}" dt="2023-03-15T20:36:55.075" v="2403" actId="21"/>
          <ac:picMkLst>
            <pc:docMk/>
            <pc:sldMk cId="647188716" sldId="267"/>
            <ac:picMk id="1028" creationId="{938AA76D-CE04-3D0E-C93A-C06EA4F8D6C7}"/>
          </ac:picMkLst>
        </pc:picChg>
        <pc:picChg chg="add del mod">
          <ac:chgData name="Lynne Wandrum" userId="345c6398-997b-4a46-b02e-f2986bd8c6fa" providerId="ADAL" clId="{41FB2E89-DA0E-400A-8FEF-AFAB3BBA511B}" dt="2023-03-15T20:36:55.075" v="2403" actId="21"/>
          <ac:picMkLst>
            <pc:docMk/>
            <pc:sldMk cId="647188716" sldId="267"/>
            <ac:picMk id="1030" creationId="{EDB260E9-C1B7-AA96-E274-3306FB8586FF}"/>
          </ac:picMkLst>
        </pc:picChg>
      </pc:sldChg>
      <pc:sldChg chg="delSp modSp del mod setBg delDesignElem">
        <pc:chgData name="Lynne Wandrum" userId="345c6398-997b-4a46-b02e-f2986bd8c6fa" providerId="ADAL" clId="{41FB2E89-DA0E-400A-8FEF-AFAB3BBA511B}" dt="2023-03-16T11:26:22.137" v="4148" actId="47"/>
        <pc:sldMkLst>
          <pc:docMk/>
          <pc:sldMk cId="158335274" sldId="268"/>
        </pc:sldMkLst>
        <pc:spChg chg="del">
          <ac:chgData name="Lynne Wandrum" userId="345c6398-997b-4a46-b02e-f2986bd8c6fa" providerId="ADAL" clId="{41FB2E89-DA0E-400A-8FEF-AFAB3BBA511B}" dt="2023-03-15T20:49:16.433" v="2843"/>
          <ac:spMkLst>
            <pc:docMk/>
            <pc:sldMk cId="158335274" sldId="268"/>
            <ac:spMk id="10" creationId="{AB45A142-4255-493C-8284-5D566C121B10}"/>
          </ac:spMkLst>
        </pc:spChg>
        <pc:graphicFrameChg chg="mod modGraphic">
          <ac:chgData name="Lynne Wandrum" userId="345c6398-997b-4a46-b02e-f2986bd8c6fa" providerId="ADAL" clId="{41FB2E89-DA0E-400A-8FEF-AFAB3BBA511B}" dt="2023-03-16T11:18:21.585" v="4113" actId="14734"/>
          <ac:graphicFrameMkLst>
            <pc:docMk/>
            <pc:sldMk cId="158335274" sldId="268"/>
            <ac:graphicFrameMk id="4" creationId="{F7EC4652-61EF-7DD5-9612-FF490C4535E0}"/>
          </ac:graphicFrameMkLst>
        </pc:graphicFrameChg>
        <pc:cxnChg chg="del">
          <ac:chgData name="Lynne Wandrum" userId="345c6398-997b-4a46-b02e-f2986bd8c6fa" providerId="ADAL" clId="{41FB2E89-DA0E-400A-8FEF-AFAB3BBA511B}" dt="2023-03-15T20:49:16.433" v="2843"/>
          <ac:cxnSpMkLst>
            <pc:docMk/>
            <pc:sldMk cId="158335274" sldId="268"/>
            <ac:cxnSpMk id="12" creationId="{38FB9660-F42F-4313-BBC4-47C007FE484C}"/>
          </ac:cxnSpMkLst>
        </pc:cxnChg>
      </pc:sldChg>
      <pc:sldChg chg="addSp delSp modSp add del mod ord setBg modClrScheme chgLayout">
        <pc:chgData name="Lynne Wandrum" userId="345c6398-997b-4a46-b02e-f2986bd8c6fa" providerId="ADAL" clId="{41FB2E89-DA0E-400A-8FEF-AFAB3BBA511B}" dt="2023-03-16T11:36:16.728" v="4359" actId="47"/>
        <pc:sldMkLst>
          <pc:docMk/>
          <pc:sldMk cId="3122422823" sldId="269"/>
        </pc:sldMkLst>
        <pc:spChg chg="add del mod">
          <ac:chgData name="Lynne Wandrum" userId="345c6398-997b-4a46-b02e-f2986bd8c6fa" providerId="ADAL" clId="{41FB2E89-DA0E-400A-8FEF-AFAB3BBA511B}" dt="2023-03-14T15:21:32.024" v="277" actId="478"/>
          <ac:spMkLst>
            <pc:docMk/>
            <pc:sldMk cId="3122422823" sldId="269"/>
            <ac:spMk id="3" creationId="{6608B95B-BA2D-1E6F-0BB4-BFD3138B6E49}"/>
          </ac:spMkLst>
        </pc:spChg>
        <pc:spChg chg="add mod ord">
          <ac:chgData name="Lynne Wandrum" userId="345c6398-997b-4a46-b02e-f2986bd8c6fa" providerId="ADAL" clId="{41FB2E89-DA0E-400A-8FEF-AFAB3BBA511B}" dt="2023-03-14T15:27:05.983" v="339" actId="1076"/>
          <ac:spMkLst>
            <pc:docMk/>
            <pc:sldMk cId="3122422823" sldId="269"/>
            <ac:spMk id="4" creationId="{39FB622B-0182-594E-B3ED-14CD7F5A73C9}"/>
          </ac:spMkLst>
        </pc:spChg>
        <pc:spChg chg="add mod ord">
          <ac:chgData name="Lynne Wandrum" userId="345c6398-997b-4a46-b02e-f2986bd8c6fa" providerId="ADAL" clId="{41FB2E89-DA0E-400A-8FEF-AFAB3BBA511B}" dt="2023-03-14T15:26:59.991" v="337" actId="1076"/>
          <ac:spMkLst>
            <pc:docMk/>
            <pc:sldMk cId="3122422823" sldId="269"/>
            <ac:spMk id="5" creationId="{287995B6-D6AA-EF31-2461-95F5B37C8666}"/>
          </ac:spMkLst>
        </pc:spChg>
        <pc:spChg chg="add mod ord">
          <ac:chgData name="Lynne Wandrum" userId="345c6398-997b-4a46-b02e-f2986bd8c6fa" providerId="ADAL" clId="{41FB2E89-DA0E-400A-8FEF-AFAB3BBA511B}" dt="2023-03-14T15:27:01.823" v="338" actId="1076"/>
          <ac:spMkLst>
            <pc:docMk/>
            <pc:sldMk cId="3122422823" sldId="269"/>
            <ac:spMk id="6" creationId="{B34AE136-19C3-6373-5C7F-9D3FB5BE48D3}"/>
          </ac:spMkLst>
        </pc:spChg>
      </pc:sldChg>
      <pc:sldChg chg="addSp delSp modSp new del mod modClrScheme chgLayout">
        <pc:chgData name="Lynne Wandrum" userId="345c6398-997b-4a46-b02e-f2986bd8c6fa" providerId="ADAL" clId="{41FB2E89-DA0E-400A-8FEF-AFAB3BBA511B}" dt="2023-03-16T12:10:29.687" v="4706" actId="47"/>
        <pc:sldMkLst>
          <pc:docMk/>
          <pc:sldMk cId="2066249164" sldId="270"/>
        </pc:sldMkLst>
        <pc:spChg chg="add del">
          <ac:chgData name="Lynne Wandrum" userId="345c6398-997b-4a46-b02e-f2986bd8c6fa" providerId="ADAL" clId="{41FB2E89-DA0E-400A-8FEF-AFAB3BBA511B}" dt="2023-03-14T15:07:56.324" v="168" actId="22"/>
          <ac:spMkLst>
            <pc:docMk/>
            <pc:sldMk cId="2066249164" sldId="270"/>
            <ac:spMk id="3" creationId="{24707FE8-1691-47B7-4187-15039F73FBBC}"/>
          </ac:spMkLst>
        </pc:spChg>
        <pc:spChg chg="add del mod">
          <ac:chgData name="Lynne Wandrum" userId="345c6398-997b-4a46-b02e-f2986bd8c6fa" providerId="ADAL" clId="{41FB2E89-DA0E-400A-8FEF-AFAB3BBA511B}" dt="2023-03-14T15:13:59.394" v="230" actId="478"/>
          <ac:spMkLst>
            <pc:docMk/>
            <pc:sldMk cId="2066249164" sldId="270"/>
            <ac:spMk id="5" creationId="{31BC3860-1DE1-07E7-6EAF-11BAECE0EDA1}"/>
          </ac:spMkLst>
        </pc:spChg>
        <pc:spChg chg="add del mod ord">
          <ac:chgData name="Lynne Wandrum" userId="345c6398-997b-4a46-b02e-f2986bd8c6fa" providerId="ADAL" clId="{41FB2E89-DA0E-400A-8FEF-AFAB3BBA511B}" dt="2023-03-14T15:13:50.234" v="228" actId="478"/>
          <ac:spMkLst>
            <pc:docMk/>
            <pc:sldMk cId="2066249164" sldId="270"/>
            <ac:spMk id="6" creationId="{AEA733D5-B241-D266-666B-1FDD8FF0FD8B}"/>
          </ac:spMkLst>
        </pc:spChg>
        <pc:spChg chg="add mod ord">
          <ac:chgData name="Lynne Wandrum" userId="345c6398-997b-4a46-b02e-f2986bd8c6fa" providerId="ADAL" clId="{41FB2E89-DA0E-400A-8FEF-AFAB3BBA511B}" dt="2023-03-16T12:10:28.436" v="4705" actId="20577"/>
          <ac:spMkLst>
            <pc:docMk/>
            <pc:sldMk cId="2066249164" sldId="270"/>
            <ac:spMk id="7" creationId="{0E9523D2-38D0-BFE7-FF67-99000C1ABA15}"/>
          </ac:spMkLst>
        </pc:spChg>
        <pc:spChg chg="add del mod ord">
          <ac:chgData name="Lynne Wandrum" userId="345c6398-997b-4a46-b02e-f2986bd8c6fa" providerId="ADAL" clId="{41FB2E89-DA0E-400A-8FEF-AFAB3BBA511B}" dt="2023-03-14T15:13:56.433" v="229"/>
          <ac:spMkLst>
            <pc:docMk/>
            <pc:sldMk cId="2066249164" sldId="270"/>
            <ac:spMk id="8" creationId="{81C5778E-CEA1-2BDA-B95E-C32D633FCD3D}"/>
          </ac:spMkLst>
        </pc:spChg>
        <pc:spChg chg="add mod">
          <ac:chgData name="Lynne Wandrum" userId="345c6398-997b-4a46-b02e-f2986bd8c6fa" providerId="ADAL" clId="{41FB2E89-DA0E-400A-8FEF-AFAB3BBA511B}" dt="2023-03-14T15:17:23.312" v="260" actId="113"/>
          <ac:spMkLst>
            <pc:docMk/>
            <pc:sldMk cId="2066249164" sldId="270"/>
            <ac:spMk id="9" creationId="{79C7F3D9-7CD9-52D1-BB6F-34F12D75BFAE}"/>
          </ac:spMkLst>
        </pc:spChg>
      </pc:sldChg>
      <pc:sldChg chg="addSp delSp modSp new del mod ord modTransition setBg delAnim modAnim delDesignElem">
        <pc:chgData name="Lynne Wandrum" userId="345c6398-997b-4a46-b02e-f2986bd8c6fa" providerId="ADAL" clId="{41FB2E89-DA0E-400A-8FEF-AFAB3BBA511B}" dt="2023-03-16T17:17:03.374" v="5528" actId="47"/>
        <pc:sldMkLst>
          <pc:docMk/>
          <pc:sldMk cId="1185769258" sldId="271"/>
        </pc:sldMkLst>
        <pc:spChg chg="add mod">
          <ac:chgData name="Lynne Wandrum" userId="345c6398-997b-4a46-b02e-f2986bd8c6fa" providerId="ADAL" clId="{41FB2E89-DA0E-400A-8FEF-AFAB3BBA511B}" dt="2023-03-16T16:50:14.479" v="5238" actId="20577"/>
          <ac:spMkLst>
            <pc:docMk/>
            <pc:sldMk cId="1185769258" sldId="271"/>
            <ac:spMk id="2" creationId="{7DD93681-40F7-D366-0AC2-C4F1D618D5E5}"/>
          </ac:spMkLst>
        </pc:spChg>
        <pc:spChg chg="add mod">
          <ac:chgData name="Lynne Wandrum" userId="345c6398-997b-4a46-b02e-f2986bd8c6fa" providerId="ADAL" clId="{41FB2E89-DA0E-400A-8FEF-AFAB3BBA511B}" dt="2023-03-16T16:52:46.803" v="5272" actId="1076"/>
          <ac:spMkLst>
            <pc:docMk/>
            <pc:sldMk cId="1185769258" sldId="271"/>
            <ac:spMk id="4" creationId="{ED7F5DDF-9E36-7527-C761-0C21E000A905}"/>
          </ac:spMkLst>
        </pc:spChg>
        <pc:spChg chg="add mod">
          <ac:chgData name="Lynne Wandrum" userId="345c6398-997b-4a46-b02e-f2986bd8c6fa" providerId="ADAL" clId="{41FB2E89-DA0E-400A-8FEF-AFAB3BBA511B}" dt="2023-03-16T11:39:59.464" v="4422" actId="1076"/>
          <ac:spMkLst>
            <pc:docMk/>
            <pc:sldMk cId="1185769258" sldId="271"/>
            <ac:spMk id="6" creationId="{20D9988D-5F68-12E3-44B7-A913F35BDE42}"/>
          </ac:spMkLst>
        </pc:spChg>
        <pc:spChg chg="add mod">
          <ac:chgData name="Lynne Wandrum" userId="345c6398-997b-4a46-b02e-f2986bd8c6fa" providerId="ADAL" clId="{41FB2E89-DA0E-400A-8FEF-AFAB3BBA511B}" dt="2023-03-16T11:40:15.057" v="4431" actId="1076"/>
          <ac:spMkLst>
            <pc:docMk/>
            <pc:sldMk cId="1185769258" sldId="271"/>
            <ac:spMk id="8" creationId="{496224A4-A2F0-BFE1-8E72-60FA5591300B}"/>
          </ac:spMkLst>
        </pc:spChg>
        <pc:spChg chg="add mod">
          <ac:chgData name="Lynne Wandrum" userId="345c6398-997b-4a46-b02e-f2986bd8c6fa" providerId="ADAL" clId="{41FB2E89-DA0E-400A-8FEF-AFAB3BBA511B}" dt="2023-03-16T11:53:09.659" v="4506" actId="1076"/>
          <ac:spMkLst>
            <pc:docMk/>
            <pc:sldMk cId="1185769258" sldId="271"/>
            <ac:spMk id="10" creationId="{ACA8D387-9C9E-63D5-2856-C95665BFE58F}"/>
          </ac:spMkLst>
        </pc:spChg>
        <pc:spChg chg="add mod">
          <ac:chgData name="Lynne Wandrum" userId="345c6398-997b-4a46-b02e-f2986bd8c6fa" providerId="ADAL" clId="{41FB2E89-DA0E-400A-8FEF-AFAB3BBA511B}" dt="2023-03-16T11:41:26.519" v="4455" actId="1076"/>
          <ac:spMkLst>
            <pc:docMk/>
            <pc:sldMk cId="1185769258" sldId="271"/>
            <ac:spMk id="12" creationId="{58055F20-FAE8-ED02-37CA-67290C1A0DC7}"/>
          </ac:spMkLst>
        </pc:spChg>
        <pc:spChg chg="add del mod">
          <ac:chgData name="Lynne Wandrum" userId="345c6398-997b-4a46-b02e-f2986bd8c6fa" providerId="ADAL" clId="{41FB2E89-DA0E-400A-8FEF-AFAB3BBA511B}" dt="2023-03-16T16:50:09.823" v="5237" actId="478"/>
          <ac:spMkLst>
            <pc:docMk/>
            <pc:sldMk cId="1185769258" sldId="271"/>
            <ac:spMk id="26" creationId="{5D5ECCF1-C12A-F457-7322-2138A303F8D9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28" creationId="{5E2F5014-D28D-CC78-B6A2-97EED2BC1814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29" creationId="{F322E024-690E-C0C7-FB78-E83837EA34F2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31" creationId="{AB47F1A0-2AB3-46EA-2D34-A5AD46FA91EF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33" creationId="{66179B68-550C-4894-7E65-B1D7039394E2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34" creationId="{C557174E-6A90-173C-0B2E-78DE6665A132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36" creationId="{0D0E4FA4-3000-09D8-330B-8D62185D94F6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38" creationId="{431ED618-E877-D3E8-BF1F-B8078E9B1BDD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39" creationId="{B4DF44DD-2437-0D74-5F72-0F2F85079988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41" creationId="{A74018C0-BEB4-1274-1CBF-4F9B1E713E5E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43" creationId="{59BA9204-BE72-534E-1609-A77C1C792AD8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44" creationId="{DA043A4F-F91C-CE7E-0F3D-A226FFFC5754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46" creationId="{EE939988-DCD9-790D-42C7-FE3438E859B9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48" creationId="{7D9907FB-0397-3E42-42A9-7398C9F6CF4C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49" creationId="{F5E81D6C-FAB9-BBE2-29F3-7D9FB276EBAD}"/>
          </ac:spMkLst>
        </pc:spChg>
        <pc:spChg chg="mod">
          <ac:chgData name="Lynne Wandrum" userId="345c6398-997b-4a46-b02e-f2986bd8c6fa" providerId="ADAL" clId="{41FB2E89-DA0E-400A-8FEF-AFAB3BBA511B}" dt="2023-03-16T12:51:51.092" v="5131"/>
          <ac:spMkLst>
            <pc:docMk/>
            <pc:sldMk cId="1185769258" sldId="271"/>
            <ac:spMk id="51" creationId="{C3248EC0-2E70-ADE7-7DBA-9E81D89BC669}"/>
          </ac:spMkLst>
        </pc:spChg>
        <pc:spChg chg="mod">
          <ac:chgData name="Lynne Wandrum" userId="345c6398-997b-4a46-b02e-f2986bd8c6fa" providerId="ADAL" clId="{41FB2E89-DA0E-400A-8FEF-AFAB3BBA511B}" dt="2023-03-16T16:50:40.786" v="5244"/>
          <ac:spMkLst>
            <pc:docMk/>
            <pc:sldMk cId="1185769258" sldId="271"/>
            <ac:spMk id="53" creationId="{6DACC54C-5F81-0365-21DB-4FDE17A24C93}"/>
          </ac:spMkLst>
        </pc:spChg>
        <pc:spChg chg="mod">
          <ac:chgData name="Lynne Wandrum" userId="345c6398-997b-4a46-b02e-f2986bd8c6fa" providerId="ADAL" clId="{41FB2E89-DA0E-400A-8FEF-AFAB3BBA511B}" dt="2023-03-16T16:50:40.786" v="5244"/>
          <ac:spMkLst>
            <pc:docMk/>
            <pc:sldMk cId="1185769258" sldId="271"/>
            <ac:spMk id="54" creationId="{0937937E-B940-2B46-5D8A-5F09AF16E218}"/>
          </ac:spMkLst>
        </pc:spChg>
        <pc:spChg chg="add del mod">
          <ac:chgData name="Lynne Wandrum" userId="345c6398-997b-4a46-b02e-f2986bd8c6fa" providerId="ADAL" clId="{41FB2E89-DA0E-400A-8FEF-AFAB3BBA511B}" dt="2023-03-16T17:16:54.830" v="5525" actId="21"/>
          <ac:spMkLst>
            <pc:docMk/>
            <pc:sldMk cId="1185769258" sldId="271"/>
            <ac:spMk id="55" creationId="{BE07E8B6-5F99-35EE-641A-1C272EDC75FD}"/>
          </ac:spMkLst>
        </pc:spChg>
        <pc:spChg chg="add del">
          <ac:chgData name="Lynne Wandrum" userId="345c6398-997b-4a46-b02e-f2986bd8c6fa" providerId="ADAL" clId="{41FB2E89-DA0E-400A-8FEF-AFAB3BBA511B}" dt="2023-03-15T20:49:16.433" v="2843"/>
          <ac:spMkLst>
            <pc:docMk/>
            <pc:sldMk cId="1185769258" sldId="271"/>
            <ac:spMk id="1031" creationId="{D4771268-CB57-404A-9271-370EB28F6090}"/>
          </ac:spMkLst>
        </pc:spChg>
        <pc:grpChg chg="add del mod">
          <ac:chgData name="Lynne Wandrum" userId="345c6398-997b-4a46-b02e-f2986bd8c6fa" providerId="ADAL" clId="{41FB2E89-DA0E-400A-8FEF-AFAB3BBA511B}" dt="2023-03-16T16:50:24.459" v="5240" actId="478"/>
          <ac:grpSpMkLst>
            <pc:docMk/>
            <pc:sldMk cId="1185769258" sldId="271"/>
            <ac:grpSpMk id="27" creationId="{1596954B-5676-9158-7F6C-0B6A8E5320D4}"/>
          </ac:grpSpMkLst>
        </pc:grpChg>
        <pc:grpChg chg="add del mod">
          <ac:chgData name="Lynne Wandrum" userId="345c6398-997b-4a46-b02e-f2986bd8c6fa" providerId="ADAL" clId="{41FB2E89-DA0E-400A-8FEF-AFAB3BBA511B}" dt="2023-03-16T16:50:21.298" v="5239" actId="478"/>
          <ac:grpSpMkLst>
            <pc:docMk/>
            <pc:sldMk cId="1185769258" sldId="271"/>
            <ac:grpSpMk id="32" creationId="{99ADE140-A74A-3518-30D5-1DD7787019CF}"/>
          </ac:grpSpMkLst>
        </pc:grpChg>
        <pc:grpChg chg="add del mod">
          <ac:chgData name="Lynne Wandrum" userId="345c6398-997b-4a46-b02e-f2986bd8c6fa" providerId="ADAL" clId="{41FB2E89-DA0E-400A-8FEF-AFAB3BBA511B}" dt="2023-03-16T16:50:27.672" v="5241" actId="478"/>
          <ac:grpSpMkLst>
            <pc:docMk/>
            <pc:sldMk cId="1185769258" sldId="271"/>
            <ac:grpSpMk id="37" creationId="{CA1EFBB7-6A55-0226-1CB5-100FAC739E27}"/>
          </ac:grpSpMkLst>
        </pc:grpChg>
        <pc:grpChg chg="add del mod">
          <ac:chgData name="Lynne Wandrum" userId="345c6398-997b-4a46-b02e-f2986bd8c6fa" providerId="ADAL" clId="{41FB2E89-DA0E-400A-8FEF-AFAB3BBA511B}" dt="2023-03-16T16:50:30.797" v="5242" actId="478"/>
          <ac:grpSpMkLst>
            <pc:docMk/>
            <pc:sldMk cId="1185769258" sldId="271"/>
            <ac:grpSpMk id="42" creationId="{10AE20A0-023D-D34C-14D7-3E0BC0C8B84E}"/>
          </ac:grpSpMkLst>
        </pc:grpChg>
        <pc:grpChg chg="add del mod">
          <ac:chgData name="Lynne Wandrum" userId="345c6398-997b-4a46-b02e-f2986bd8c6fa" providerId="ADAL" clId="{41FB2E89-DA0E-400A-8FEF-AFAB3BBA511B}" dt="2023-03-16T16:50:33.702" v="5243" actId="478"/>
          <ac:grpSpMkLst>
            <pc:docMk/>
            <pc:sldMk cId="1185769258" sldId="271"/>
            <ac:grpSpMk id="47" creationId="{A8C75743-3A65-5C9A-82BC-76C8B681717F}"/>
          </ac:grpSpMkLst>
        </pc:grpChg>
        <pc:grpChg chg="add del mod">
          <ac:chgData name="Lynne Wandrum" userId="345c6398-997b-4a46-b02e-f2986bd8c6fa" providerId="ADAL" clId="{41FB2E89-DA0E-400A-8FEF-AFAB3BBA511B}" dt="2023-03-16T16:51:32.281" v="5248" actId="21"/>
          <ac:grpSpMkLst>
            <pc:docMk/>
            <pc:sldMk cId="1185769258" sldId="271"/>
            <ac:grpSpMk id="52" creationId="{9D627FBC-7FCF-631A-F50C-27391C115D3C}"/>
          </ac:grpSpMkLst>
        </pc:grpChg>
        <pc:picChg chg="add mod modCrop">
          <ac:chgData name="Lynne Wandrum" userId="345c6398-997b-4a46-b02e-f2986bd8c6fa" providerId="ADAL" clId="{41FB2E89-DA0E-400A-8FEF-AFAB3BBA511B}" dt="2023-03-16T16:53:13.070" v="5274" actId="1076"/>
          <ac:picMkLst>
            <pc:docMk/>
            <pc:sldMk cId="1185769258" sldId="271"/>
            <ac:picMk id="3" creationId="{1DB714D7-AAAB-D10B-9DE9-CD7AB9D45A43}"/>
          </ac:picMkLst>
        </pc:picChg>
        <pc:picChg chg="add del mod">
          <ac:chgData name="Lynne Wandrum" userId="345c6398-997b-4a46-b02e-f2986bd8c6fa" providerId="ADAL" clId="{41FB2E89-DA0E-400A-8FEF-AFAB3BBA511B}" dt="2023-03-16T11:51:13.942" v="4472" actId="478"/>
          <ac:picMkLst>
            <pc:docMk/>
            <pc:sldMk cId="1185769258" sldId="271"/>
            <ac:picMk id="5" creationId="{59536AE1-9A83-3197-9BDB-8B09E6AAF82F}"/>
          </ac:picMkLst>
        </pc:picChg>
        <pc:picChg chg="add del mod">
          <ac:chgData name="Lynne Wandrum" userId="345c6398-997b-4a46-b02e-f2986bd8c6fa" providerId="ADAL" clId="{41FB2E89-DA0E-400A-8FEF-AFAB3BBA511B}" dt="2023-03-16T11:51:13.942" v="4472" actId="478"/>
          <ac:picMkLst>
            <pc:docMk/>
            <pc:sldMk cId="1185769258" sldId="271"/>
            <ac:picMk id="7" creationId="{FD8AB418-DDC3-993A-7966-C461D891D74F}"/>
          </ac:picMkLst>
        </pc:picChg>
        <pc:picChg chg="add del mod">
          <ac:chgData name="Lynne Wandrum" userId="345c6398-997b-4a46-b02e-f2986bd8c6fa" providerId="ADAL" clId="{41FB2E89-DA0E-400A-8FEF-AFAB3BBA511B}" dt="2023-03-16T11:51:13.942" v="4472" actId="478"/>
          <ac:picMkLst>
            <pc:docMk/>
            <pc:sldMk cId="1185769258" sldId="271"/>
            <ac:picMk id="9" creationId="{881C29AF-3B1E-2120-9D7C-009EDCC3CBFD}"/>
          </ac:picMkLst>
        </pc:picChg>
        <pc:picChg chg="add del mod">
          <ac:chgData name="Lynne Wandrum" userId="345c6398-997b-4a46-b02e-f2986bd8c6fa" providerId="ADAL" clId="{41FB2E89-DA0E-400A-8FEF-AFAB3BBA511B}" dt="2023-03-16T11:51:13.942" v="4472" actId="478"/>
          <ac:picMkLst>
            <pc:docMk/>
            <pc:sldMk cId="1185769258" sldId="271"/>
            <ac:picMk id="11" creationId="{7EF87664-868A-B094-145D-805975FE16E3}"/>
          </ac:picMkLst>
        </pc:picChg>
        <pc:picChg chg="add del mod modCrop">
          <ac:chgData name="Lynne Wandrum" userId="345c6398-997b-4a46-b02e-f2986bd8c6fa" providerId="ADAL" clId="{41FB2E89-DA0E-400A-8FEF-AFAB3BBA511B}" dt="2023-03-16T16:53:13.070" v="5274" actId="1076"/>
          <ac:picMkLst>
            <pc:docMk/>
            <pc:sldMk cId="1185769258" sldId="271"/>
            <ac:picMk id="13" creationId="{34117304-BB1E-2FC3-5E6F-BFFCBCD7640C}"/>
          </ac:picMkLst>
        </pc:picChg>
        <pc:picChg chg="add del mod">
          <ac:chgData name="Lynne Wandrum" userId="345c6398-997b-4a46-b02e-f2986bd8c6fa" providerId="ADAL" clId="{41FB2E89-DA0E-400A-8FEF-AFAB3BBA511B}" dt="2023-03-16T11:51:10.461" v="4471" actId="478"/>
          <ac:picMkLst>
            <pc:docMk/>
            <pc:sldMk cId="1185769258" sldId="271"/>
            <ac:picMk id="14" creationId="{7968BDC9-5927-6E22-6FF7-4F2C2DD3ECFE}"/>
          </ac:picMkLst>
        </pc:picChg>
        <pc:picChg chg="add del mod">
          <ac:chgData name="Lynne Wandrum" userId="345c6398-997b-4a46-b02e-f2986bd8c6fa" providerId="ADAL" clId="{41FB2E89-DA0E-400A-8FEF-AFAB3BBA511B}" dt="2023-03-16T11:51:10.461" v="4471" actId="478"/>
          <ac:picMkLst>
            <pc:docMk/>
            <pc:sldMk cId="1185769258" sldId="271"/>
            <ac:picMk id="15" creationId="{CADD2821-88F8-CF47-A9FA-04EB4B828E7D}"/>
          </ac:picMkLst>
        </pc:picChg>
        <pc:picChg chg="add del mod">
          <ac:chgData name="Lynne Wandrum" userId="345c6398-997b-4a46-b02e-f2986bd8c6fa" providerId="ADAL" clId="{41FB2E89-DA0E-400A-8FEF-AFAB3BBA511B}" dt="2023-03-16T11:51:10.461" v="4471" actId="478"/>
          <ac:picMkLst>
            <pc:docMk/>
            <pc:sldMk cId="1185769258" sldId="271"/>
            <ac:picMk id="16" creationId="{4F169A0B-BAB3-8D0E-7DFA-2C2629332609}"/>
          </ac:picMkLst>
        </pc:picChg>
        <pc:picChg chg="add del mod">
          <ac:chgData name="Lynne Wandrum" userId="345c6398-997b-4a46-b02e-f2986bd8c6fa" providerId="ADAL" clId="{41FB2E89-DA0E-400A-8FEF-AFAB3BBA511B}" dt="2023-03-16T11:51:10.461" v="4471" actId="478"/>
          <ac:picMkLst>
            <pc:docMk/>
            <pc:sldMk cId="1185769258" sldId="271"/>
            <ac:picMk id="17" creationId="{D6EFBF3C-AF0B-DE10-B929-19F4533E12C8}"/>
          </ac:picMkLst>
        </pc:picChg>
        <pc:picChg chg="add mod">
          <ac:chgData name="Lynne Wandrum" userId="345c6398-997b-4a46-b02e-f2986bd8c6fa" providerId="ADAL" clId="{41FB2E89-DA0E-400A-8FEF-AFAB3BBA511B}" dt="2023-03-16T16:53:13.070" v="5274" actId="1076"/>
          <ac:picMkLst>
            <pc:docMk/>
            <pc:sldMk cId="1185769258" sldId="271"/>
            <ac:picMk id="18" creationId="{78C82792-DFD2-B2FF-254C-93B0E2B9866A}"/>
          </ac:picMkLst>
        </pc:picChg>
        <pc:picChg chg="add mod">
          <ac:chgData name="Lynne Wandrum" userId="345c6398-997b-4a46-b02e-f2986bd8c6fa" providerId="ADAL" clId="{41FB2E89-DA0E-400A-8FEF-AFAB3BBA511B}" dt="2023-03-16T16:53:13.070" v="5274" actId="1076"/>
          <ac:picMkLst>
            <pc:docMk/>
            <pc:sldMk cId="1185769258" sldId="271"/>
            <ac:picMk id="19" creationId="{CD269527-F479-8F05-719E-330FC4766006}"/>
          </ac:picMkLst>
        </pc:picChg>
        <pc:picChg chg="add mod">
          <ac:chgData name="Lynne Wandrum" userId="345c6398-997b-4a46-b02e-f2986bd8c6fa" providerId="ADAL" clId="{41FB2E89-DA0E-400A-8FEF-AFAB3BBA511B}" dt="2023-03-16T16:53:13.070" v="5274" actId="1076"/>
          <ac:picMkLst>
            <pc:docMk/>
            <pc:sldMk cId="1185769258" sldId="271"/>
            <ac:picMk id="20" creationId="{862A8840-0C8B-3616-674F-D59F5984121A}"/>
          </ac:picMkLst>
        </pc:picChg>
        <pc:picChg chg="add mod">
          <ac:chgData name="Lynne Wandrum" userId="345c6398-997b-4a46-b02e-f2986bd8c6fa" providerId="ADAL" clId="{41FB2E89-DA0E-400A-8FEF-AFAB3BBA511B}" dt="2023-03-16T16:53:13.070" v="5274" actId="1076"/>
          <ac:picMkLst>
            <pc:docMk/>
            <pc:sldMk cId="1185769258" sldId="271"/>
            <ac:picMk id="21" creationId="{7D3C721E-0676-F133-FD09-8C284427760D}"/>
          </ac:picMkLst>
        </pc:picChg>
        <pc:picChg chg="add mod">
          <ac:chgData name="Lynne Wandrum" userId="345c6398-997b-4a46-b02e-f2986bd8c6fa" providerId="ADAL" clId="{41FB2E89-DA0E-400A-8FEF-AFAB3BBA511B}" dt="2023-03-16T16:53:13.070" v="5274" actId="1076"/>
          <ac:picMkLst>
            <pc:docMk/>
            <pc:sldMk cId="1185769258" sldId="271"/>
            <ac:picMk id="22" creationId="{A432488E-8076-D68A-5758-5ED5F8CD2656}"/>
          </ac:picMkLst>
        </pc:picChg>
        <pc:picChg chg="add mod">
          <ac:chgData name="Lynne Wandrum" userId="345c6398-997b-4a46-b02e-f2986bd8c6fa" providerId="ADAL" clId="{41FB2E89-DA0E-400A-8FEF-AFAB3BBA511B}" dt="2023-03-16T16:53:13.070" v="5274" actId="1076"/>
          <ac:picMkLst>
            <pc:docMk/>
            <pc:sldMk cId="1185769258" sldId="271"/>
            <ac:picMk id="23" creationId="{D76DEACD-30B1-3BBC-EFCE-8F6D9D4B55C1}"/>
          </ac:picMkLst>
        </pc:picChg>
        <pc:picChg chg="add mod">
          <ac:chgData name="Lynne Wandrum" userId="345c6398-997b-4a46-b02e-f2986bd8c6fa" providerId="ADAL" clId="{41FB2E89-DA0E-400A-8FEF-AFAB3BBA511B}" dt="2023-03-16T16:53:13.070" v="5274" actId="1076"/>
          <ac:picMkLst>
            <pc:docMk/>
            <pc:sldMk cId="1185769258" sldId="271"/>
            <ac:picMk id="24" creationId="{5A23FA2A-07E7-EE84-3703-9AF82EEDDBAB}"/>
          </ac:picMkLst>
        </pc:picChg>
        <pc:picChg chg="add mod">
          <ac:chgData name="Lynne Wandrum" userId="345c6398-997b-4a46-b02e-f2986bd8c6fa" providerId="ADAL" clId="{41FB2E89-DA0E-400A-8FEF-AFAB3BBA511B}" dt="2023-03-16T11:52:28.919" v="4494" actId="1076"/>
          <ac:picMkLst>
            <pc:docMk/>
            <pc:sldMk cId="1185769258" sldId="271"/>
            <ac:picMk id="25" creationId="{8C3A6A95-6FE1-7B01-CD94-267702B790E4}"/>
          </ac:picMkLst>
        </pc:picChg>
        <pc:picChg chg="mod">
          <ac:chgData name="Lynne Wandrum" userId="345c6398-997b-4a46-b02e-f2986bd8c6fa" providerId="ADAL" clId="{41FB2E89-DA0E-400A-8FEF-AFAB3BBA511B}" dt="2023-03-16T12:51:51.092" v="5131"/>
          <ac:picMkLst>
            <pc:docMk/>
            <pc:sldMk cId="1185769258" sldId="271"/>
            <ac:picMk id="30" creationId="{2E08D475-39B6-C14D-60FD-5137A43137CF}"/>
          </ac:picMkLst>
        </pc:picChg>
        <pc:picChg chg="mod">
          <ac:chgData name="Lynne Wandrum" userId="345c6398-997b-4a46-b02e-f2986bd8c6fa" providerId="ADAL" clId="{41FB2E89-DA0E-400A-8FEF-AFAB3BBA511B}" dt="2023-03-16T12:51:51.092" v="5131"/>
          <ac:picMkLst>
            <pc:docMk/>
            <pc:sldMk cId="1185769258" sldId="271"/>
            <ac:picMk id="35" creationId="{A988E9D8-10F9-E318-8DCC-71C8145316E7}"/>
          </ac:picMkLst>
        </pc:picChg>
        <pc:picChg chg="mod">
          <ac:chgData name="Lynne Wandrum" userId="345c6398-997b-4a46-b02e-f2986bd8c6fa" providerId="ADAL" clId="{41FB2E89-DA0E-400A-8FEF-AFAB3BBA511B}" dt="2023-03-16T12:51:51.092" v="5131"/>
          <ac:picMkLst>
            <pc:docMk/>
            <pc:sldMk cId="1185769258" sldId="271"/>
            <ac:picMk id="40" creationId="{79708254-AB32-6A75-F710-C903B3C74F4F}"/>
          </ac:picMkLst>
        </pc:picChg>
        <pc:picChg chg="mod">
          <ac:chgData name="Lynne Wandrum" userId="345c6398-997b-4a46-b02e-f2986bd8c6fa" providerId="ADAL" clId="{41FB2E89-DA0E-400A-8FEF-AFAB3BBA511B}" dt="2023-03-16T12:51:51.092" v="5131"/>
          <ac:picMkLst>
            <pc:docMk/>
            <pc:sldMk cId="1185769258" sldId="271"/>
            <ac:picMk id="45" creationId="{658B3FBF-1121-F35A-68F2-B6B04F258CEA}"/>
          </ac:picMkLst>
        </pc:picChg>
        <pc:picChg chg="mod">
          <ac:chgData name="Lynne Wandrum" userId="345c6398-997b-4a46-b02e-f2986bd8c6fa" providerId="ADAL" clId="{41FB2E89-DA0E-400A-8FEF-AFAB3BBA511B}" dt="2023-03-16T12:51:51.092" v="5131"/>
          <ac:picMkLst>
            <pc:docMk/>
            <pc:sldMk cId="1185769258" sldId="271"/>
            <ac:picMk id="50" creationId="{FB7D5C3D-24AE-3163-9615-2265D61BA984}"/>
          </ac:picMkLst>
        </pc:picChg>
        <pc:picChg chg="add del mod">
          <ac:chgData name="Lynne Wandrum" userId="345c6398-997b-4a46-b02e-f2986bd8c6fa" providerId="ADAL" clId="{41FB2E89-DA0E-400A-8FEF-AFAB3BBA511B}" dt="2023-03-16T11:36:51.761" v="4395" actId="478"/>
          <ac:picMkLst>
            <pc:docMk/>
            <pc:sldMk cId="1185769258" sldId="271"/>
            <ac:picMk id="1026" creationId="{C0031FF4-1CD2-D6D4-7A9E-28CAE60FA9A3}"/>
          </ac:picMkLst>
        </pc:picChg>
      </pc:sldChg>
      <pc:sldChg chg="addSp delSp modSp new del mod">
        <pc:chgData name="Lynne Wandrum" userId="345c6398-997b-4a46-b02e-f2986bd8c6fa" providerId="ADAL" clId="{41FB2E89-DA0E-400A-8FEF-AFAB3BBA511B}" dt="2023-03-16T10:33:41.126" v="3819" actId="47"/>
        <pc:sldMkLst>
          <pc:docMk/>
          <pc:sldMk cId="272290772" sldId="272"/>
        </pc:sldMkLst>
        <pc:spChg chg="add mod">
          <ac:chgData name="Lynne Wandrum" userId="345c6398-997b-4a46-b02e-f2986bd8c6fa" providerId="ADAL" clId="{41FB2E89-DA0E-400A-8FEF-AFAB3BBA511B}" dt="2023-03-16T10:25:50.192" v="3704" actId="1076"/>
          <ac:spMkLst>
            <pc:docMk/>
            <pc:sldMk cId="272290772" sldId="272"/>
            <ac:spMk id="2" creationId="{3790359A-481A-EB26-C59C-A6317893A17E}"/>
          </ac:spMkLst>
        </pc:spChg>
        <pc:spChg chg="add mod">
          <ac:chgData name="Lynne Wandrum" userId="345c6398-997b-4a46-b02e-f2986bd8c6fa" providerId="ADAL" clId="{41FB2E89-DA0E-400A-8FEF-AFAB3BBA511B}" dt="2023-03-16T10:25:50.192" v="3704" actId="1076"/>
          <ac:spMkLst>
            <pc:docMk/>
            <pc:sldMk cId="272290772" sldId="272"/>
            <ac:spMk id="5" creationId="{EB1FDA2C-B395-9DD9-564E-BA26E1A00084}"/>
          </ac:spMkLst>
        </pc:spChg>
        <pc:spChg chg="mod topLvl">
          <ac:chgData name="Lynne Wandrum" userId="345c6398-997b-4a46-b02e-f2986bd8c6fa" providerId="ADAL" clId="{41FB2E89-DA0E-400A-8FEF-AFAB3BBA511B}" dt="2023-03-16T10:25:50.192" v="3704" actId="1076"/>
          <ac:spMkLst>
            <pc:docMk/>
            <pc:sldMk cId="272290772" sldId="272"/>
            <ac:spMk id="6" creationId="{BB000025-455E-3895-763C-EADF47BF1D47}"/>
          </ac:spMkLst>
        </pc:spChg>
        <pc:spChg chg="add mod">
          <ac:chgData name="Lynne Wandrum" userId="345c6398-997b-4a46-b02e-f2986bd8c6fa" providerId="ADAL" clId="{41FB2E89-DA0E-400A-8FEF-AFAB3BBA511B}" dt="2023-03-16T10:26:45.950" v="3710" actId="1076"/>
          <ac:spMkLst>
            <pc:docMk/>
            <pc:sldMk cId="272290772" sldId="272"/>
            <ac:spMk id="10" creationId="{C142682F-A145-A061-525B-3CF20FEE4303}"/>
          </ac:spMkLst>
        </pc:spChg>
        <pc:spChg chg="add mod">
          <ac:chgData name="Lynne Wandrum" userId="345c6398-997b-4a46-b02e-f2986bd8c6fa" providerId="ADAL" clId="{41FB2E89-DA0E-400A-8FEF-AFAB3BBA511B}" dt="2023-03-16T10:25:50.192" v="3704" actId="1076"/>
          <ac:spMkLst>
            <pc:docMk/>
            <pc:sldMk cId="272290772" sldId="272"/>
            <ac:spMk id="15" creationId="{C959742C-8D5D-E2CE-7853-D3A17AFFC05F}"/>
          </ac:spMkLst>
        </pc:spChg>
        <pc:spChg chg="add mod">
          <ac:chgData name="Lynne Wandrum" userId="345c6398-997b-4a46-b02e-f2986bd8c6fa" providerId="ADAL" clId="{41FB2E89-DA0E-400A-8FEF-AFAB3BBA511B}" dt="2023-03-16T10:25:50.192" v="3704" actId="1076"/>
          <ac:spMkLst>
            <pc:docMk/>
            <pc:sldMk cId="272290772" sldId="272"/>
            <ac:spMk id="18" creationId="{4AFFECA4-2014-5022-6B85-3C6B8739D9B5}"/>
          </ac:spMkLst>
        </pc:spChg>
        <pc:spChg chg="mod">
          <ac:chgData name="Lynne Wandrum" userId="345c6398-997b-4a46-b02e-f2986bd8c6fa" providerId="ADAL" clId="{41FB2E89-DA0E-400A-8FEF-AFAB3BBA511B}" dt="2023-03-16T10:26:18.367" v="3707"/>
          <ac:spMkLst>
            <pc:docMk/>
            <pc:sldMk cId="272290772" sldId="272"/>
            <ac:spMk id="28" creationId="{4EDE24AB-DEF5-E40C-00C0-55E07E3A9C3A}"/>
          </ac:spMkLst>
        </pc:spChg>
        <pc:spChg chg="mod">
          <ac:chgData name="Lynne Wandrum" userId="345c6398-997b-4a46-b02e-f2986bd8c6fa" providerId="ADAL" clId="{41FB2E89-DA0E-400A-8FEF-AFAB3BBA511B}" dt="2023-03-16T10:26:18.367" v="3707"/>
          <ac:spMkLst>
            <pc:docMk/>
            <pc:sldMk cId="272290772" sldId="272"/>
            <ac:spMk id="29" creationId="{380BE808-848A-8C26-4D70-E9CC1A336CD3}"/>
          </ac:spMkLst>
        </pc:spChg>
        <pc:spChg chg="mod">
          <ac:chgData name="Lynne Wandrum" userId="345c6398-997b-4a46-b02e-f2986bd8c6fa" providerId="ADAL" clId="{41FB2E89-DA0E-400A-8FEF-AFAB3BBA511B}" dt="2023-03-16T10:26:18.367" v="3707"/>
          <ac:spMkLst>
            <pc:docMk/>
            <pc:sldMk cId="272290772" sldId="272"/>
            <ac:spMk id="30" creationId="{2A782A08-A8E3-CF65-D2CD-ECCEE7703679}"/>
          </ac:spMkLst>
        </pc:spChg>
        <pc:spChg chg="mod">
          <ac:chgData name="Lynne Wandrum" userId="345c6398-997b-4a46-b02e-f2986bd8c6fa" providerId="ADAL" clId="{41FB2E89-DA0E-400A-8FEF-AFAB3BBA511B}" dt="2023-03-16T10:26:18.367" v="3707"/>
          <ac:spMkLst>
            <pc:docMk/>
            <pc:sldMk cId="272290772" sldId="272"/>
            <ac:spMk id="31" creationId="{7C2478A2-372A-C605-1875-A4534D77C670}"/>
          </ac:spMkLst>
        </pc:spChg>
        <pc:spChg chg="mod">
          <ac:chgData name="Lynne Wandrum" userId="345c6398-997b-4a46-b02e-f2986bd8c6fa" providerId="ADAL" clId="{41FB2E89-DA0E-400A-8FEF-AFAB3BBA511B}" dt="2023-03-16T10:26:18.367" v="3707"/>
          <ac:spMkLst>
            <pc:docMk/>
            <pc:sldMk cId="272290772" sldId="272"/>
            <ac:spMk id="32" creationId="{7D4DF30E-BDCD-3BFE-DCE5-2866A34F4643}"/>
          </ac:spMkLst>
        </pc:spChg>
        <pc:spChg chg="mod">
          <ac:chgData name="Lynne Wandrum" userId="345c6398-997b-4a46-b02e-f2986bd8c6fa" providerId="ADAL" clId="{41FB2E89-DA0E-400A-8FEF-AFAB3BBA511B}" dt="2023-03-16T10:26:18.367" v="3707"/>
          <ac:spMkLst>
            <pc:docMk/>
            <pc:sldMk cId="272290772" sldId="272"/>
            <ac:spMk id="33" creationId="{915002AD-EF47-A5EC-032D-60B055289B17}"/>
          </ac:spMkLst>
        </pc:spChg>
        <pc:spChg chg="mod">
          <ac:chgData name="Lynne Wandrum" userId="345c6398-997b-4a46-b02e-f2986bd8c6fa" providerId="ADAL" clId="{41FB2E89-DA0E-400A-8FEF-AFAB3BBA511B}" dt="2023-03-16T10:26:18.367" v="3707"/>
          <ac:spMkLst>
            <pc:docMk/>
            <pc:sldMk cId="272290772" sldId="272"/>
            <ac:spMk id="34" creationId="{090C18BD-D3F5-FC3E-B5CA-223864F7D94E}"/>
          </ac:spMkLst>
        </pc:spChg>
        <pc:spChg chg="mod">
          <ac:chgData name="Lynne Wandrum" userId="345c6398-997b-4a46-b02e-f2986bd8c6fa" providerId="ADAL" clId="{41FB2E89-DA0E-400A-8FEF-AFAB3BBA511B}" dt="2023-03-16T10:26:18.367" v="3707"/>
          <ac:spMkLst>
            <pc:docMk/>
            <pc:sldMk cId="272290772" sldId="272"/>
            <ac:spMk id="35" creationId="{693B5453-9324-2073-96BD-6DF8B0DE1DCB}"/>
          </ac:spMkLst>
        </pc:spChg>
        <pc:spChg chg="mod">
          <ac:chgData name="Lynne Wandrum" userId="345c6398-997b-4a46-b02e-f2986bd8c6fa" providerId="ADAL" clId="{41FB2E89-DA0E-400A-8FEF-AFAB3BBA511B}" dt="2023-03-16T10:26:18.367" v="3707"/>
          <ac:spMkLst>
            <pc:docMk/>
            <pc:sldMk cId="272290772" sldId="272"/>
            <ac:spMk id="36" creationId="{815950A1-F695-EB6F-A6B6-0F01351A5471}"/>
          </ac:spMkLst>
        </pc:spChg>
        <pc:spChg chg="mod">
          <ac:chgData name="Lynne Wandrum" userId="345c6398-997b-4a46-b02e-f2986bd8c6fa" providerId="ADAL" clId="{41FB2E89-DA0E-400A-8FEF-AFAB3BBA511B}" dt="2023-03-16T10:26:18.367" v="3707"/>
          <ac:spMkLst>
            <pc:docMk/>
            <pc:sldMk cId="272290772" sldId="272"/>
            <ac:spMk id="37" creationId="{688C25C3-81FE-0AA0-972C-2EC4A6361434}"/>
          </ac:spMkLst>
        </pc:spChg>
        <pc:grpChg chg="add del mod">
          <ac:chgData name="Lynne Wandrum" userId="345c6398-997b-4a46-b02e-f2986bd8c6fa" providerId="ADAL" clId="{41FB2E89-DA0E-400A-8FEF-AFAB3BBA511B}" dt="2023-03-16T10:07:24.294" v="3489" actId="478"/>
          <ac:grpSpMkLst>
            <pc:docMk/>
            <pc:sldMk cId="272290772" sldId="272"/>
            <ac:grpSpMk id="3" creationId="{F1E1B78E-A5F6-A5A3-606F-AAF507F254D2}"/>
          </ac:grpSpMkLst>
        </pc:grpChg>
        <pc:grpChg chg="add mod">
          <ac:chgData name="Lynne Wandrum" userId="345c6398-997b-4a46-b02e-f2986bd8c6fa" providerId="ADAL" clId="{41FB2E89-DA0E-400A-8FEF-AFAB3BBA511B}" dt="2023-03-16T10:25:50.192" v="3704" actId="1076"/>
          <ac:grpSpMkLst>
            <pc:docMk/>
            <pc:sldMk cId="272290772" sldId="272"/>
            <ac:grpSpMk id="8" creationId="{D6D718DD-74F6-A1EE-1C56-F5E9C3F89E32}"/>
          </ac:grpSpMkLst>
        </pc:grpChg>
        <pc:grpChg chg="add mod">
          <ac:chgData name="Lynne Wandrum" userId="345c6398-997b-4a46-b02e-f2986bd8c6fa" providerId="ADAL" clId="{41FB2E89-DA0E-400A-8FEF-AFAB3BBA511B}" dt="2023-03-16T10:27:15.231" v="3721" actId="1076"/>
          <ac:grpSpMkLst>
            <pc:docMk/>
            <pc:sldMk cId="272290772" sldId="272"/>
            <ac:grpSpMk id="9" creationId="{C2DDF24F-FCD1-9D52-0B29-37504EF5FF00}"/>
          </ac:grpSpMkLst>
        </pc:grpChg>
        <pc:grpChg chg="add mod">
          <ac:chgData name="Lynne Wandrum" userId="345c6398-997b-4a46-b02e-f2986bd8c6fa" providerId="ADAL" clId="{41FB2E89-DA0E-400A-8FEF-AFAB3BBA511B}" dt="2023-03-16T10:25:50.192" v="3704" actId="1076"/>
          <ac:grpSpMkLst>
            <pc:docMk/>
            <pc:sldMk cId="272290772" sldId="272"/>
            <ac:grpSpMk id="11" creationId="{4D951356-E146-D18E-3DED-A98D3DAA5BF4}"/>
          </ac:grpSpMkLst>
        </pc:grpChg>
        <pc:grpChg chg="add mod">
          <ac:chgData name="Lynne Wandrum" userId="345c6398-997b-4a46-b02e-f2986bd8c6fa" providerId="ADAL" clId="{41FB2E89-DA0E-400A-8FEF-AFAB3BBA511B}" dt="2023-03-16T10:25:50.192" v="3704" actId="1076"/>
          <ac:grpSpMkLst>
            <pc:docMk/>
            <pc:sldMk cId="272290772" sldId="272"/>
            <ac:grpSpMk id="21" creationId="{656C7930-C0A1-D7B1-5C77-7116A97CB2F2}"/>
          </ac:grpSpMkLst>
        </pc:grpChg>
        <pc:grpChg chg="add mod">
          <ac:chgData name="Lynne Wandrum" userId="345c6398-997b-4a46-b02e-f2986bd8c6fa" providerId="ADAL" clId="{41FB2E89-DA0E-400A-8FEF-AFAB3BBA511B}" dt="2023-03-16T10:30:58.780" v="3788" actId="1076"/>
          <ac:grpSpMkLst>
            <pc:docMk/>
            <pc:sldMk cId="272290772" sldId="272"/>
            <ac:grpSpMk id="22" creationId="{8572E57F-4E49-D032-2229-56E8496FEC4A}"/>
          </ac:grpSpMkLst>
        </pc:grpChg>
        <pc:grpChg chg="add mod">
          <ac:chgData name="Lynne Wandrum" userId="345c6398-997b-4a46-b02e-f2986bd8c6fa" providerId="ADAL" clId="{41FB2E89-DA0E-400A-8FEF-AFAB3BBA511B}" dt="2023-03-16T10:25:50.192" v="3704" actId="1076"/>
          <ac:grpSpMkLst>
            <pc:docMk/>
            <pc:sldMk cId="272290772" sldId="272"/>
            <ac:grpSpMk id="23" creationId="{1858F94D-55A8-F11F-459C-9E76BBB73030}"/>
          </ac:grpSpMkLst>
        </pc:grpChg>
        <pc:grpChg chg="add del mod">
          <ac:chgData name="Lynne Wandrum" userId="345c6398-997b-4a46-b02e-f2986bd8c6fa" providerId="ADAL" clId="{41FB2E89-DA0E-400A-8FEF-AFAB3BBA511B}" dt="2023-03-16T10:27:18.849" v="3722" actId="21"/>
          <ac:grpSpMkLst>
            <pc:docMk/>
            <pc:sldMk cId="272290772" sldId="272"/>
            <ac:grpSpMk id="25" creationId="{F1F259A3-38C0-9880-D631-1B31F2735340}"/>
          </ac:grpSpMkLst>
        </pc:grpChg>
        <pc:grpChg chg="mod">
          <ac:chgData name="Lynne Wandrum" userId="345c6398-997b-4a46-b02e-f2986bd8c6fa" providerId="ADAL" clId="{41FB2E89-DA0E-400A-8FEF-AFAB3BBA511B}" dt="2023-03-16T10:26:18.367" v="3707"/>
          <ac:grpSpMkLst>
            <pc:docMk/>
            <pc:sldMk cId="272290772" sldId="272"/>
            <ac:grpSpMk id="26" creationId="{CB022702-43E0-E83B-434F-CCF73DB70C4E}"/>
          </ac:grpSpMkLst>
        </pc:grpChg>
        <pc:grpChg chg="mod">
          <ac:chgData name="Lynne Wandrum" userId="345c6398-997b-4a46-b02e-f2986bd8c6fa" providerId="ADAL" clId="{41FB2E89-DA0E-400A-8FEF-AFAB3BBA511B}" dt="2023-03-16T10:26:18.367" v="3707"/>
          <ac:grpSpMkLst>
            <pc:docMk/>
            <pc:sldMk cId="272290772" sldId="272"/>
            <ac:grpSpMk id="27" creationId="{2CAD0972-3B5D-0EE3-E6A9-A90382D068D1}"/>
          </ac:grpSpMkLst>
        </pc:grpChg>
        <pc:graphicFrameChg chg="add del mod">
          <ac:chgData name="Lynne Wandrum" userId="345c6398-997b-4a46-b02e-f2986bd8c6fa" providerId="ADAL" clId="{41FB2E89-DA0E-400A-8FEF-AFAB3BBA511B}" dt="2023-03-16T10:26:08.157" v="3706"/>
          <ac:graphicFrameMkLst>
            <pc:docMk/>
            <pc:sldMk cId="272290772" sldId="272"/>
            <ac:graphicFrameMk id="24" creationId="{1CF16DAA-0136-865F-C297-2C9AF7B5DDDB}"/>
          </ac:graphicFrameMkLst>
        </pc:graphicFrameChg>
        <pc:picChg chg="add mod">
          <ac:chgData name="Lynne Wandrum" userId="345c6398-997b-4a46-b02e-f2986bd8c6fa" providerId="ADAL" clId="{41FB2E89-DA0E-400A-8FEF-AFAB3BBA511B}" dt="2023-03-16T10:26:45.950" v="3710" actId="1076"/>
          <ac:picMkLst>
            <pc:docMk/>
            <pc:sldMk cId="272290772" sldId="272"/>
            <ac:picMk id="4" creationId="{AD384B2C-0427-B0E7-B2F0-37269CBFF13E}"/>
          </ac:picMkLst>
        </pc:picChg>
        <pc:picChg chg="add mod">
          <ac:chgData name="Lynne Wandrum" userId="345c6398-997b-4a46-b02e-f2986bd8c6fa" providerId="ADAL" clId="{41FB2E89-DA0E-400A-8FEF-AFAB3BBA511B}" dt="2023-03-16T10:25:50.192" v="3704" actId="1076"/>
          <ac:picMkLst>
            <pc:docMk/>
            <pc:sldMk cId="272290772" sldId="272"/>
            <ac:picMk id="7" creationId="{9297ADBE-15F5-2C90-27AA-39EE9B9E944E}"/>
          </ac:picMkLst>
        </pc:picChg>
        <pc:picChg chg="del mod topLvl">
          <ac:chgData name="Lynne Wandrum" userId="345c6398-997b-4a46-b02e-f2986bd8c6fa" providerId="ADAL" clId="{41FB2E89-DA0E-400A-8FEF-AFAB3BBA511B}" dt="2023-03-16T10:07:24.294" v="3489" actId="478"/>
          <ac:picMkLst>
            <pc:docMk/>
            <pc:sldMk cId="272290772" sldId="272"/>
            <ac:picMk id="12" creationId="{9D140D42-7D7A-CD99-EABD-28E2E0E3F544}"/>
          </ac:picMkLst>
        </pc:picChg>
        <pc:picChg chg="add mod">
          <ac:chgData name="Lynne Wandrum" userId="345c6398-997b-4a46-b02e-f2986bd8c6fa" providerId="ADAL" clId="{41FB2E89-DA0E-400A-8FEF-AFAB3BBA511B}" dt="2023-03-16T10:25:50.192" v="3704" actId="1076"/>
          <ac:picMkLst>
            <pc:docMk/>
            <pc:sldMk cId="272290772" sldId="272"/>
            <ac:picMk id="14" creationId="{2B65ECC9-0645-2D72-3FB7-7F9D4B2EA3C0}"/>
          </ac:picMkLst>
        </pc:picChg>
        <pc:picChg chg="add mod">
          <ac:chgData name="Lynne Wandrum" userId="345c6398-997b-4a46-b02e-f2986bd8c6fa" providerId="ADAL" clId="{41FB2E89-DA0E-400A-8FEF-AFAB3BBA511B}" dt="2023-03-16T10:25:50.192" v="3704" actId="1076"/>
          <ac:picMkLst>
            <pc:docMk/>
            <pc:sldMk cId="272290772" sldId="272"/>
            <ac:picMk id="17" creationId="{FE08BA71-4332-1E23-533B-F4557DB124D1}"/>
          </ac:picMkLst>
        </pc:picChg>
        <pc:picChg chg="add mod">
          <ac:chgData name="Lynne Wandrum" userId="345c6398-997b-4a46-b02e-f2986bd8c6fa" providerId="ADAL" clId="{41FB2E89-DA0E-400A-8FEF-AFAB3BBA511B}" dt="2023-03-16T10:25:50.192" v="3704" actId="1076"/>
          <ac:picMkLst>
            <pc:docMk/>
            <pc:sldMk cId="272290772" sldId="272"/>
            <ac:picMk id="20" creationId="{ED31BF46-86D5-75C6-2E10-FEEA4492A0FF}"/>
          </ac:picMkLst>
        </pc:picChg>
        <pc:picChg chg="add del mod">
          <ac:chgData name="Lynne Wandrum" userId="345c6398-997b-4a46-b02e-f2986bd8c6fa" providerId="ADAL" clId="{41FB2E89-DA0E-400A-8FEF-AFAB3BBA511B}" dt="2023-03-16T10:23:36.384" v="3689" actId="478"/>
          <ac:picMkLst>
            <pc:docMk/>
            <pc:sldMk cId="272290772" sldId="272"/>
            <ac:picMk id="2050" creationId="{6434559D-E4BF-013A-C8A9-25E46C874D18}"/>
          </ac:picMkLst>
        </pc:picChg>
        <pc:picChg chg="add del mod">
          <ac:chgData name="Lynne Wandrum" userId="345c6398-997b-4a46-b02e-f2986bd8c6fa" providerId="ADAL" clId="{41FB2E89-DA0E-400A-8FEF-AFAB3BBA511B}" dt="2023-03-16T10:20:34.073" v="3591" actId="478"/>
          <ac:picMkLst>
            <pc:docMk/>
            <pc:sldMk cId="272290772" sldId="272"/>
            <ac:picMk id="2052" creationId="{6B18E204-59CB-446A-915F-DDD0A1571E4A}"/>
          </ac:picMkLst>
        </pc:picChg>
        <pc:picChg chg="add del mod">
          <ac:chgData name="Lynne Wandrum" userId="345c6398-997b-4a46-b02e-f2986bd8c6fa" providerId="ADAL" clId="{41FB2E89-DA0E-400A-8FEF-AFAB3BBA511B}" dt="2023-03-16T10:07:26.500" v="3490" actId="478"/>
          <ac:picMkLst>
            <pc:docMk/>
            <pc:sldMk cId="272290772" sldId="272"/>
            <ac:picMk id="2054" creationId="{A53497DE-9C67-2E74-BFF3-90B1086F2FB5}"/>
          </ac:picMkLst>
        </pc:picChg>
        <pc:picChg chg="add del mod">
          <ac:chgData name="Lynne Wandrum" userId="345c6398-997b-4a46-b02e-f2986bd8c6fa" providerId="ADAL" clId="{41FB2E89-DA0E-400A-8FEF-AFAB3BBA511B}" dt="2023-03-14T16:04:24.200" v="771" actId="478"/>
          <ac:picMkLst>
            <pc:docMk/>
            <pc:sldMk cId="272290772" sldId="272"/>
            <ac:picMk id="2056" creationId="{D178D8F1-8D7B-0ED1-C685-0BE3FB5C1204}"/>
          </ac:picMkLst>
        </pc:picChg>
        <pc:picChg chg="add del mod">
          <ac:chgData name="Lynne Wandrum" userId="345c6398-997b-4a46-b02e-f2986bd8c6fa" providerId="ADAL" clId="{41FB2E89-DA0E-400A-8FEF-AFAB3BBA511B}" dt="2023-03-14T15:58:16.667" v="583" actId="478"/>
          <ac:picMkLst>
            <pc:docMk/>
            <pc:sldMk cId="272290772" sldId="272"/>
            <ac:picMk id="2058" creationId="{007FFF54-D272-8A05-21F7-56A0DF4E2793}"/>
          </ac:picMkLst>
        </pc:picChg>
        <pc:picChg chg="add mod">
          <ac:chgData name="Lynne Wandrum" userId="345c6398-997b-4a46-b02e-f2986bd8c6fa" providerId="ADAL" clId="{41FB2E89-DA0E-400A-8FEF-AFAB3BBA511B}" dt="2023-03-16T10:25:50.192" v="3704" actId="1076"/>
          <ac:picMkLst>
            <pc:docMk/>
            <pc:sldMk cId="272290772" sldId="272"/>
            <ac:picMk id="2060" creationId="{DAB9047C-493A-CBD7-CB14-1D9DED744230}"/>
          </ac:picMkLst>
        </pc:picChg>
      </pc:sldChg>
      <pc:sldChg chg="addSp delSp modSp add mod ord modTransition delAnim modAnim">
        <pc:chgData name="Lynne Wandrum" userId="345c6398-997b-4a46-b02e-f2986bd8c6fa" providerId="ADAL" clId="{41FB2E89-DA0E-400A-8FEF-AFAB3BBA511B}" dt="2023-03-17T17:12:53.129" v="8557" actId="1035"/>
        <pc:sldMkLst>
          <pc:docMk/>
          <pc:sldMk cId="2364814451" sldId="273"/>
        </pc:sldMkLst>
        <pc:spChg chg="add del mod">
          <ac:chgData name="Lynne Wandrum" userId="345c6398-997b-4a46-b02e-f2986bd8c6fa" providerId="ADAL" clId="{41FB2E89-DA0E-400A-8FEF-AFAB3BBA511B}" dt="2023-03-15T20:43:49.735" v="2555" actId="478"/>
          <ac:spMkLst>
            <pc:docMk/>
            <pc:sldMk cId="2364814451" sldId="273"/>
            <ac:spMk id="3" creationId="{5B1199F6-F64B-FA49-3865-EB2297EBEF77}"/>
          </ac:spMkLst>
        </pc:spChg>
        <pc:spChg chg="del mod">
          <ac:chgData name="Lynne Wandrum" userId="345c6398-997b-4a46-b02e-f2986bd8c6fa" providerId="ADAL" clId="{41FB2E89-DA0E-400A-8FEF-AFAB3BBA511B}" dt="2023-03-16T08:41:19.352" v="3136" actId="478"/>
          <ac:spMkLst>
            <pc:docMk/>
            <pc:sldMk cId="2364814451" sldId="273"/>
            <ac:spMk id="5" creationId="{C4C94D67-1DA4-DF39-3440-5A79ED186361}"/>
          </ac:spMkLst>
        </pc:spChg>
        <pc:spChg chg="del mod">
          <ac:chgData name="Lynne Wandrum" userId="345c6398-997b-4a46-b02e-f2986bd8c6fa" providerId="ADAL" clId="{41FB2E89-DA0E-400A-8FEF-AFAB3BBA511B}" dt="2023-03-16T08:41:21.629" v="3137" actId="478"/>
          <ac:spMkLst>
            <pc:docMk/>
            <pc:sldMk cId="2364814451" sldId="273"/>
            <ac:spMk id="6" creationId="{2D40EAC8-2099-81A9-629D-4017B4514409}"/>
          </ac:spMkLst>
        </pc:spChg>
        <pc:spChg chg="del mod">
          <ac:chgData name="Lynne Wandrum" userId="345c6398-997b-4a46-b02e-f2986bd8c6fa" providerId="ADAL" clId="{41FB2E89-DA0E-400A-8FEF-AFAB3BBA511B}" dt="2023-03-16T08:41:23.857" v="3138" actId="478"/>
          <ac:spMkLst>
            <pc:docMk/>
            <pc:sldMk cId="2364814451" sldId="273"/>
            <ac:spMk id="7" creationId="{234E89A7-7795-D343-9D5C-76D479AB90EA}"/>
          </ac:spMkLst>
        </pc:spChg>
        <pc:spChg chg="del mod">
          <ac:chgData name="Lynne Wandrum" userId="345c6398-997b-4a46-b02e-f2986bd8c6fa" providerId="ADAL" clId="{41FB2E89-DA0E-400A-8FEF-AFAB3BBA511B}" dt="2023-03-16T08:41:25.618" v="3139" actId="478"/>
          <ac:spMkLst>
            <pc:docMk/>
            <pc:sldMk cId="2364814451" sldId="273"/>
            <ac:spMk id="8" creationId="{DC0B93B3-AB00-6B9A-7E2D-34E9294C589D}"/>
          </ac:spMkLst>
        </pc:spChg>
        <pc:spChg chg="del mod topLvl">
          <ac:chgData name="Lynne Wandrum" userId="345c6398-997b-4a46-b02e-f2986bd8c6fa" providerId="ADAL" clId="{41FB2E89-DA0E-400A-8FEF-AFAB3BBA511B}" dt="2023-03-16T08:41:27.159" v="3140" actId="478"/>
          <ac:spMkLst>
            <pc:docMk/>
            <pc:sldMk cId="2364814451" sldId="273"/>
            <ac:spMk id="9" creationId="{498F8294-3A9D-323F-FB5A-84A1FFA05517}"/>
          </ac:spMkLst>
        </pc:spChg>
        <pc:spChg chg="mod topLvl">
          <ac:chgData name="Lynne Wandrum" userId="345c6398-997b-4a46-b02e-f2986bd8c6fa" providerId="ADAL" clId="{41FB2E89-DA0E-400A-8FEF-AFAB3BBA511B}" dt="2023-03-16T12:38:35.277" v="5066" actId="164"/>
          <ac:spMkLst>
            <pc:docMk/>
            <pc:sldMk cId="2364814451" sldId="273"/>
            <ac:spMk id="10" creationId="{6BF9A3E9-E822-9C4B-C450-DDBBC1AC40ED}"/>
          </ac:spMkLst>
        </pc:spChg>
        <pc:spChg chg="mod topLvl">
          <ac:chgData name="Lynne Wandrum" userId="345c6398-997b-4a46-b02e-f2986bd8c6fa" providerId="ADAL" clId="{41FB2E89-DA0E-400A-8FEF-AFAB3BBA511B}" dt="2023-03-16T12:38:43.761" v="5067" actId="164"/>
          <ac:spMkLst>
            <pc:docMk/>
            <pc:sldMk cId="2364814451" sldId="273"/>
            <ac:spMk id="11" creationId="{DA0C2E3E-C72E-46FC-6AE8-3F0C4CEAE194}"/>
          </ac:spMkLst>
        </pc:spChg>
        <pc:spChg chg="mod topLvl">
          <ac:chgData name="Lynne Wandrum" userId="345c6398-997b-4a46-b02e-f2986bd8c6fa" providerId="ADAL" clId="{41FB2E89-DA0E-400A-8FEF-AFAB3BBA511B}" dt="2023-03-16T12:38:49.803" v="5068" actId="164"/>
          <ac:spMkLst>
            <pc:docMk/>
            <pc:sldMk cId="2364814451" sldId="273"/>
            <ac:spMk id="12" creationId="{A6D68107-44B5-6372-8B7F-CDC7E0AC6C38}"/>
          </ac:spMkLst>
        </pc:spChg>
        <pc:spChg chg="del">
          <ac:chgData name="Lynne Wandrum" userId="345c6398-997b-4a46-b02e-f2986bd8c6fa" providerId="ADAL" clId="{41FB2E89-DA0E-400A-8FEF-AFAB3BBA511B}" dt="2023-03-15T20:43:47.891" v="2554" actId="478"/>
          <ac:spMkLst>
            <pc:docMk/>
            <pc:sldMk cId="2364814451" sldId="273"/>
            <ac:spMk id="13" creationId="{A73307B9-373D-A401-34D4-2AFE6560A7DA}"/>
          </ac:spMkLst>
        </pc:spChg>
        <pc:spChg chg="mod topLvl">
          <ac:chgData name="Lynne Wandrum" userId="345c6398-997b-4a46-b02e-f2986bd8c6fa" providerId="ADAL" clId="{41FB2E89-DA0E-400A-8FEF-AFAB3BBA511B}" dt="2023-03-16T12:38:55.440" v="5069" actId="164"/>
          <ac:spMkLst>
            <pc:docMk/>
            <pc:sldMk cId="2364814451" sldId="273"/>
            <ac:spMk id="13" creationId="{AD064041-41EE-8B2A-48D7-84889AD97A9D}"/>
          </ac:spMkLst>
        </pc:spChg>
        <pc:spChg chg="mod topLvl">
          <ac:chgData name="Lynne Wandrum" userId="345c6398-997b-4a46-b02e-f2986bd8c6fa" providerId="ADAL" clId="{41FB2E89-DA0E-400A-8FEF-AFAB3BBA511B}" dt="2023-03-16T12:39:06.196" v="5072" actId="164"/>
          <ac:spMkLst>
            <pc:docMk/>
            <pc:sldMk cId="2364814451" sldId="273"/>
            <ac:spMk id="14" creationId="{193D1E17-DE90-DD21-9F5D-7783A38393FC}"/>
          </ac:spMkLst>
        </pc:spChg>
        <pc:spChg chg="add mod topLvl">
          <ac:chgData name="Lynne Wandrum" userId="345c6398-997b-4a46-b02e-f2986bd8c6fa" providerId="ADAL" clId="{41FB2E89-DA0E-400A-8FEF-AFAB3BBA511B}" dt="2023-03-16T12:42:50.895" v="5102" actId="20577"/>
          <ac:spMkLst>
            <pc:docMk/>
            <pc:sldMk cId="2364814451" sldId="273"/>
            <ac:spMk id="15" creationId="{F9751011-8FE6-ACAB-A68E-92590C2B1E1D}"/>
          </ac:spMkLst>
        </pc:spChg>
        <pc:spChg chg="add mod topLvl">
          <ac:chgData name="Lynne Wandrum" userId="345c6398-997b-4a46-b02e-f2986bd8c6fa" providerId="ADAL" clId="{41FB2E89-DA0E-400A-8FEF-AFAB3BBA511B}" dt="2023-03-16T17:21:09.999" v="5546"/>
          <ac:spMkLst>
            <pc:docMk/>
            <pc:sldMk cId="2364814451" sldId="273"/>
            <ac:spMk id="16" creationId="{4BA36A3B-C059-C125-EB8F-2013C1D3E48A}"/>
          </ac:spMkLst>
        </pc:spChg>
        <pc:spChg chg="add mod topLvl">
          <ac:chgData name="Lynne Wandrum" userId="345c6398-997b-4a46-b02e-f2986bd8c6fa" providerId="ADAL" clId="{41FB2E89-DA0E-400A-8FEF-AFAB3BBA511B}" dt="2023-03-16T17:21:55.888" v="5563" actId="1076"/>
          <ac:spMkLst>
            <pc:docMk/>
            <pc:sldMk cId="2364814451" sldId="273"/>
            <ac:spMk id="18" creationId="{CC582FC2-571F-0AF0-E47B-EFEA203DC9E2}"/>
          </ac:spMkLst>
        </pc:spChg>
        <pc:spChg chg="add mod topLvl">
          <ac:chgData name="Lynne Wandrum" userId="345c6398-997b-4a46-b02e-f2986bd8c6fa" providerId="ADAL" clId="{41FB2E89-DA0E-400A-8FEF-AFAB3BBA511B}" dt="2023-03-17T17:12:30.778" v="8550" actId="1036"/>
          <ac:spMkLst>
            <pc:docMk/>
            <pc:sldMk cId="2364814451" sldId="273"/>
            <ac:spMk id="19" creationId="{8BA5DC1C-A5B3-34E7-6BCD-C67556CDF4D9}"/>
          </ac:spMkLst>
        </pc:spChg>
        <pc:spChg chg="add mod topLvl">
          <ac:chgData name="Lynne Wandrum" userId="345c6398-997b-4a46-b02e-f2986bd8c6fa" providerId="ADAL" clId="{41FB2E89-DA0E-400A-8FEF-AFAB3BBA511B}" dt="2023-03-16T17:20:53.501" v="5543" actId="1076"/>
          <ac:spMkLst>
            <pc:docMk/>
            <pc:sldMk cId="2364814451" sldId="273"/>
            <ac:spMk id="20" creationId="{AA21B9B3-3888-B817-B9E4-9CC29AF542E8}"/>
          </ac:spMkLst>
        </pc:spChg>
        <pc:spChg chg="add del mod">
          <ac:chgData name="Lynne Wandrum" userId="345c6398-997b-4a46-b02e-f2986bd8c6fa" providerId="ADAL" clId="{41FB2E89-DA0E-400A-8FEF-AFAB3BBA511B}" dt="2023-03-16T12:42:30.862" v="5095" actId="478"/>
          <ac:spMkLst>
            <pc:docMk/>
            <pc:sldMk cId="2364814451" sldId="273"/>
            <ac:spMk id="29" creationId="{7D1D51B2-28A5-33A7-D137-2994B2149EEF}"/>
          </ac:spMkLst>
        </pc:spChg>
        <pc:spChg chg="mod">
          <ac:chgData name="Lynne Wandrum" userId="345c6398-997b-4a46-b02e-f2986bd8c6fa" providerId="ADAL" clId="{41FB2E89-DA0E-400A-8FEF-AFAB3BBA511B}" dt="2023-03-16T16:51:34.701" v="5249"/>
          <ac:spMkLst>
            <pc:docMk/>
            <pc:sldMk cId="2364814451" sldId="273"/>
            <ac:spMk id="31" creationId="{6E1B722D-C84A-7993-D455-78812B101305}"/>
          </ac:spMkLst>
        </pc:spChg>
        <pc:spChg chg="mod">
          <ac:chgData name="Lynne Wandrum" userId="345c6398-997b-4a46-b02e-f2986bd8c6fa" providerId="ADAL" clId="{41FB2E89-DA0E-400A-8FEF-AFAB3BBA511B}" dt="2023-03-16T16:51:34.701" v="5249"/>
          <ac:spMkLst>
            <pc:docMk/>
            <pc:sldMk cId="2364814451" sldId="273"/>
            <ac:spMk id="32" creationId="{2A5DF463-BC94-808C-DDCC-17B5EE969D41}"/>
          </ac:spMkLst>
        </pc:spChg>
        <pc:spChg chg="add del mod">
          <ac:chgData name="Lynne Wandrum" userId="345c6398-997b-4a46-b02e-f2986bd8c6fa" providerId="ADAL" clId="{41FB2E89-DA0E-400A-8FEF-AFAB3BBA511B}" dt="2023-03-16T18:05:20.339" v="5699" actId="478"/>
          <ac:spMkLst>
            <pc:docMk/>
            <pc:sldMk cId="2364814451" sldId="273"/>
            <ac:spMk id="51" creationId="{40ECAFAB-830A-659C-0D5A-71B365D2299B}"/>
          </ac:spMkLst>
        </pc:spChg>
        <pc:spChg chg="add mod">
          <ac:chgData name="Lynne Wandrum" userId="345c6398-997b-4a46-b02e-f2986bd8c6fa" providerId="ADAL" clId="{41FB2E89-DA0E-400A-8FEF-AFAB3BBA511B}" dt="2023-03-16T18:06:05.234" v="5715" actId="1076"/>
          <ac:spMkLst>
            <pc:docMk/>
            <pc:sldMk cId="2364814451" sldId="273"/>
            <ac:spMk id="53" creationId="{F14B3B9C-1149-27FC-4846-1636E8673FF9}"/>
          </ac:spMkLst>
        </pc:spChg>
        <pc:grpChg chg="add del mod">
          <ac:chgData name="Lynne Wandrum" userId="345c6398-997b-4a46-b02e-f2986bd8c6fa" providerId="ADAL" clId="{41FB2E89-DA0E-400A-8FEF-AFAB3BBA511B}" dt="2023-03-16T08:41:27.159" v="3140" actId="478"/>
          <ac:grpSpMkLst>
            <pc:docMk/>
            <pc:sldMk cId="2364814451" sldId="273"/>
            <ac:grpSpMk id="2" creationId="{20DC3E14-EED6-C04E-E774-9A51F86E3403}"/>
          </ac:grpSpMkLst>
        </pc:grpChg>
        <pc:grpChg chg="del mod topLvl">
          <ac:chgData name="Lynne Wandrum" userId="345c6398-997b-4a46-b02e-f2986bd8c6fa" providerId="ADAL" clId="{41FB2E89-DA0E-400A-8FEF-AFAB3BBA511B}" dt="2023-03-16T12:38:29.830" v="5065" actId="165"/>
          <ac:grpSpMkLst>
            <pc:docMk/>
            <pc:sldMk cId="2364814451" sldId="273"/>
            <ac:grpSpMk id="3" creationId="{5223CB2C-44EF-5C5B-AF8A-6BD026A99E19}"/>
          </ac:grpSpMkLst>
        </pc:grpChg>
        <pc:grpChg chg="del mod">
          <ac:chgData name="Lynne Wandrum" userId="345c6398-997b-4a46-b02e-f2986bd8c6fa" providerId="ADAL" clId="{41FB2E89-DA0E-400A-8FEF-AFAB3BBA511B}" dt="2023-03-16T08:41:25.618" v="3139" actId="478"/>
          <ac:grpSpMkLst>
            <pc:docMk/>
            <pc:sldMk cId="2364814451" sldId="273"/>
            <ac:grpSpMk id="4" creationId="{3D4DEDDB-2330-0204-275B-742BBD702F74}"/>
          </ac:grpSpMkLst>
        </pc:grpChg>
        <pc:grpChg chg="add del mod topLvl">
          <ac:chgData name="Lynne Wandrum" userId="345c6398-997b-4a46-b02e-f2986bd8c6fa" providerId="ADAL" clId="{41FB2E89-DA0E-400A-8FEF-AFAB3BBA511B}" dt="2023-03-16T12:38:22.535" v="5064" actId="165"/>
          <ac:grpSpMkLst>
            <pc:docMk/>
            <pc:sldMk cId="2364814451" sldId="273"/>
            <ac:grpSpMk id="21" creationId="{2D332FC5-6DD4-DF2E-F40B-7D0AF463DF3F}"/>
          </ac:grpSpMkLst>
        </pc:grpChg>
        <pc:grpChg chg="add del mod">
          <ac:chgData name="Lynne Wandrum" userId="345c6398-997b-4a46-b02e-f2986bd8c6fa" providerId="ADAL" clId="{41FB2E89-DA0E-400A-8FEF-AFAB3BBA511B}" dt="2023-03-16T12:37:55.920" v="5061" actId="165"/>
          <ac:grpSpMkLst>
            <pc:docMk/>
            <pc:sldMk cId="2364814451" sldId="273"/>
            <ac:grpSpMk id="22" creationId="{0772F11A-A231-30A5-D686-983B2E593FF8}"/>
          </ac:grpSpMkLst>
        </pc:grpChg>
        <pc:grpChg chg="add del mod">
          <ac:chgData name="Lynne Wandrum" userId="345c6398-997b-4a46-b02e-f2986bd8c6fa" providerId="ADAL" clId="{41FB2E89-DA0E-400A-8FEF-AFAB3BBA511B}" dt="2023-03-16T16:49:38.383" v="5233" actId="21"/>
          <ac:grpSpMkLst>
            <pc:docMk/>
            <pc:sldMk cId="2364814451" sldId="273"/>
            <ac:grpSpMk id="23" creationId="{5D97F68F-71C4-3324-4C29-1753BE0C3448}"/>
          </ac:grpSpMkLst>
        </pc:grpChg>
        <pc:grpChg chg="add mod">
          <ac:chgData name="Lynne Wandrum" userId="345c6398-997b-4a46-b02e-f2986bd8c6fa" providerId="ADAL" clId="{41FB2E89-DA0E-400A-8FEF-AFAB3BBA511B}" dt="2023-03-16T12:44:07.591" v="5106" actId="1035"/>
          <ac:grpSpMkLst>
            <pc:docMk/>
            <pc:sldMk cId="2364814451" sldId="273"/>
            <ac:grpSpMk id="24" creationId="{2FFB18BE-E115-98C1-A0A7-2A7B1AD53F13}"/>
          </ac:grpSpMkLst>
        </pc:grpChg>
        <pc:grpChg chg="add mod">
          <ac:chgData name="Lynne Wandrum" userId="345c6398-997b-4a46-b02e-f2986bd8c6fa" providerId="ADAL" clId="{41FB2E89-DA0E-400A-8FEF-AFAB3BBA511B}" dt="2023-03-16T16:51:51.124" v="5260" actId="1038"/>
          <ac:grpSpMkLst>
            <pc:docMk/>
            <pc:sldMk cId="2364814451" sldId="273"/>
            <ac:grpSpMk id="25" creationId="{0A17F5EC-D51F-128A-81CE-9757AEF9BC6D}"/>
          </ac:grpSpMkLst>
        </pc:grpChg>
        <pc:grpChg chg="add mod">
          <ac:chgData name="Lynne Wandrum" userId="345c6398-997b-4a46-b02e-f2986bd8c6fa" providerId="ADAL" clId="{41FB2E89-DA0E-400A-8FEF-AFAB3BBA511B}" dt="2023-03-17T17:12:43.999" v="8554" actId="1037"/>
          <ac:grpSpMkLst>
            <pc:docMk/>
            <pc:sldMk cId="2364814451" sldId="273"/>
            <ac:grpSpMk id="26" creationId="{D9E011A3-6388-7303-5CAE-A6BD22870EAA}"/>
          </ac:grpSpMkLst>
        </pc:grpChg>
        <pc:grpChg chg="add mod">
          <ac:chgData name="Lynne Wandrum" userId="345c6398-997b-4a46-b02e-f2986bd8c6fa" providerId="ADAL" clId="{41FB2E89-DA0E-400A-8FEF-AFAB3BBA511B}" dt="2023-03-17T17:12:53.129" v="8557" actId="1035"/>
          <ac:grpSpMkLst>
            <pc:docMk/>
            <pc:sldMk cId="2364814451" sldId="273"/>
            <ac:grpSpMk id="27" creationId="{F20CAF76-2073-0EC4-E7C0-4E3DB6E3A4A4}"/>
          </ac:grpSpMkLst>
        </pc:grpChg>
        <pc:grpChg chg="add mod">
          <ac:chgData name="Lynne Wandrum" userId="345c6398-997b-4a46-b02e-f2986bd8c6fa" providerId="ADAL" clId="{41FB2E89-DA0E-400A-8FEF-AFAB3BBA511B}" dt="2023-03-16T18:53:42.787" v="5816" actId="1038"/>
          <ac:grpSpMkLst>
            <pc:docMk/>
            <pc:sldMk cId="2364814451" sldId="273"/>
            <ac:grpSpMk id="30" creationId="{FBF9E3BE-57AF-6E5B-7B6F-B15539A44962}"/>
          </ac:grpSpMkLst>
        </pc:grpChg>
        <pc:graphicFrameChg chg="del mod modGraphic">
          <ac:chgData name="Lynne Wandrum" userId="345c6398-997b-4a46-b02e-f2986bd8c6fa" providerId="ADAL" clId="{41FB2E89-DA0E-400A-8FEF-AFAB3BBA511B}" dt="2023-03-16T12:42:28.020" v="5094" actId="478"/>
          <ac:graphicFrameMkLst>
            <pc:docMk/>
            <pc:sldMk cId="2364814451" sldId="273"/>
            <ac:graphicFrameMk id="17" creationId="{F1D17FB1-D0EA-7DA1-B72D-9A85FE7B924C}"/>
          </ac:graphicFrameMkLst>
        </pc:graphicFrame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33" creationId="{1C166536-4553-EA19-A0C7-DA5BB0597748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34" creationId="{DFD082B6-808F-8672-F8A5-945BBC220A43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35" creationId="{30A10493-6500-AAB9-DC3D-4DB7CE6A4D60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36" creationId="{298EEBEF-A9A9-7974-6315-B384F16C62D2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37" creationId="{52A97563-2181-2C0D-AD35-5BCBF9B10E56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38" creationId="{C0EBB2F5-9C4D-04CA-7EBC-FA5AD2965654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39" creationId="{351791E3-332E-D952-DEA2-298B7D488BC5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40" creationId="{C26EF080-6DF6-9080-558D-6B8884C2F6AF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41" creationId="{3C97E85A-2F64-68CD-23CA-AF19ECA3310B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42" creationId="{EA7A40E5-F4B8-567E-8D6F-1E7842F33FEB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43" creationId="{DFF1C658-1114-B8AC-9873-282D7BD8EB22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44" creationId="{CCD1D7A3-4DA2-648F-5E0C-481452023E70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45" creationId="{C451DFD3-4ED5-F17A-8905-9FBA6908D805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46" creationId="{49E0C8D3-8E51-A86D-827A-067C4D53D352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47" creationId="{053D65F0-38A4-5CD6-6C41-8335F2FE0E42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48" creationId="{F672AED3-B62F-88E3-32BD-8E614EC58587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49" creationId="{2DCBAD75-8F9F-2F94-A47C-438E357A45B1}"/>
          </ac:picMkLst>
        </pc:picChg>
        <pc:picChg chg="add mod">
          <ac:chgData name="Lynne Wandrum" userId="345c6398-997b-4a46-b02e-f2986bd8c6fa" providerId="ADAL" clId="{41FB2E89-DA0E-400A-8FEF-AFAB3BBA511B}" dt="2023-03-16T17:20:01.397" v="5536" actId="1076"/>
          <ac:picMkLst>
            <pc:docMk/>
            <pc:sldMk cId="2364814451" sldId="273"/>
            <ac:picMk id="50" creationId="{649C1861-3950-F992-B815-F18AAE99CF5F}"/>
          </ac:picMkLst>
        </pc:picChg>
      </pc:sldChg>
      <pc:sldChg chg="addSp delSp modSp add del mod delAnim modAnim">
        <pc:chgData name="Lynne Wandrum" userId="345c6398-997b-4a46-b02e-f2986bd8c6fa" providerId="ADAL" clId="{41FB2E89-DA0E-400A-8FEF-AFAB3BBA511B}" dt="2023-03-16T12:36:54.442" v="5060" actId="47"/>
        <pc:sldMkLst>
          <pc:docMk/>
          <pc:sldMk cId="1274054042" sldId="274"/>
        </pc:sldMkLst>
        <pc:spChg chg="del mod">
          <ac:chgData name="Lynne Wandrum" userId="345c6398-997b-4a46-b02e-f2986bd8c6fa" providerId="ADAL" clId="{41FB2E89-DA0E-400A-8FEF-AFAB3BBA511B}" dt="2023-03-16T10:27:01.241" v="3714" actId="478"/>
          <ac:spMkLst>
            <pc:docMk/>
            <pc:sldMk cId="1274054042" sldId="274"/>
            <ac:spMk id="2" creationId="{3790359A-481A-EB26-C59C-A6317893A17E}"/>
          </ac:spMkLst>
        </pc:spChg>
        <pc:spChg chg="mod">
          <ac:chgData name="Lynne Wandrum" userId="345c6398-997b-4a46-b02e-f2986bd8c6fa" providerId="ADAL" clId="{41FB2E89-DA0E-400A-8FEF-AFAB3BBA511B}" dt="2023-03-16T10:27:07.242" v="3718" actId="20577"/>
          <ac:spMkLst>
            <pc:docMk/>
            <pc:sldMk cId="1274054042" sldId="274"/>
            <ac:spMk id="5" creationId="{EB1FDA2C-B395-9DD9-564E-BA26E1A00084}"/>
          </ac:spMkLst>
        </pc:spChg>
        <pc:spChg chg="mod topLvl">
          <ac:chgData name="Lynne Wandrum" userId="345c6398-997b-4a46-b02e-f2986bd8c6fa" providerId="ADAL" clId="{41FB2E89-DA0E-400A-8FEF-AFAB3BBA511B}" dt="2023-03-16T12:30:50.344" v="5025" actId="164"/>
          <ac:spMkLst>
            <pc:docMk/>
            <pc:sldMk cId="1274054042" sldId="274"/>
            <ac:spMk id="16" creationId="{DD6E1AB4-2CBE-E586-57FE-F4A49CC58F56}"/>
          </ac:spMkLst>
        </pc:spChg>
        <pc:spChg chg="mod topLvl">
          <ac:chgData name="Lynne Wandrum" userId="345c6398-997b-4a46-b02e-f2986bd8c6fa" providerId="ADAL" clId="{41FB2E89-DA0E-400A-8FEF-AFAB3BBA511B}" dt="2023-03-16T12:30:59.509" v="5026" actId="164"/>
          <ac:spMkLst>
            <pc:docMk/>
            <pc:sldMk cId="1274054042" sldId="274"/>
            <ac:spMk id="19" creationId="{B169577E-B84F-E7D1-0E6D-2CEB6A411900}"/>
          </ac:spMkLst>
        </pc:spChg>
        <pc:spChg chg="mod topLvl">
          <ac:chgData name="Lynne Wandrum" userId="345c6398-997b-4a46-b02e-f2986bd8c6fa" providerId="ADAL" clId="{41FB2E89-DA0E-400A-8FEF-AFAB3BBA511B}" dt="2023-03-16T12:31:03.533" v="5027" actId="164"/>
          <ac:spMkLst>
            <pc:docMk/>
            <pc:sldMk cId="1274054042" sldId="274"/>
            <ac:spMk id="24" creationId="{70937117-7C32-B697-04F2-0C9681181B9F}"/>
          </ac:spMkLst>
        </pc:spChg>
        <pc:spChg chg="mod topLvl">
          <ac:chgData name="Lynne Wandrum" userId="345c6398-997b-4a46-b02e-f2986bd8c6fa" providerId="ADAL" clId="{41FB2E89-DA0E-400A-8FEF-AFAB3BBA511B}" dt="2023-03-16T12:31:06.971" v="5028" actId="164"/>
          <ac:spMkLst>
            <pc:docMk/>
            <pc:sldMk cId="1274054042" sldId="274"/>
            <ac:spMk id="38" creationId="{235FDC0A-4A3B-BD11-D0AC-6445FCE0D289}"/>
          </ac:spMkLst>
        </pc:spChg>
        <pc:spChg chg="mod topLvl">
          <ac:chgData name="Lynne Wandrum" userId="345c6398-997b-4a46-b02e-f2986bd8c6fa" providerId="ADAL" clId="{41FB2E89-DA0E-400A-8FEF-AFAB3BBA511B}" dt="2023-03-16T12:31:11.163" v="5029" actId="164"/>
          <ac:spMkLst>
            <pc:docMk/>
            <pc:sldMk cId="1274054042" sldId="274"/>
            <ac:spMk id="39" creationId="{BC65E687-3676-332B-B741-8D5F4357769F}"/>
          </ac:spMkLst>
        </pc:spChg>
        <pc:spChg chg="mod topLvl">
          <ac:chgData name="Lynne Wandrum" userId="345c6398-997b-4a46-b02e-f2986bd8c6fa" providerId="ADAL" clId="{41FB2E89-DA0E-400A-8FEF-AFAB3BBA511B}" dt="2023-03-16T12:31:23.918" v="5031" actId="164"/>
          <ac:spMkLst>
            <pc:docMk/>
            <pc:sldMk cId="1274054042" sldId="274"/>
            <ac:spMk id="40" creationId="{FFE93C7A-DB72-E64E-FDED-48E34BF1C30B}"/>
          </ac:spMkLst>
        </pc:spChg>
        <pc:spChg chg="mod topLvl">
          <ac:chgData name="Lynne Wandrum" userId="345c6398-997b-4a46-b02e-f2986bd8c6fa" providerId="ADAL" clId="{41FB2E89-DA0E-400A-8FEF-AFAB3BBA511B}" dt="2023-03-16T12:31:28.687" v="5032" actId="164"/>
          <ac:spMkLst>
            <pc:docMk/>
            <pc:sldMk cId="1274054042" sldId="274"/>
            <ac:spMk id="41" creationId="{46D8D79D-3F2A-691B-1D0F-0724481557A8}"/>
          </ac:spMkLst>
        </pc:spChg>
        <pc:spChg chg="mod topLvl">
          <ac:chgData name="Lynne Wandrum" userId="345c6398-997b-4a46-b02e-f2986bd8c6fa" providerId="ADAL" clId="{41FB2E89-DA0E-400A-8FEF-AFAB3BBA511B}" dt="2023-03-16T12:31:32.787" v="5033" actId="164"/>
          <ac:spMkLst>
            <pc:docMk/>
            <pc:sldMk cId="1274054042" sldId="274"/>
            <ac:spMk id="42" creationId="{8A6210FA-3EE3-9857-63AF-846DE7ADF141}"/>
          </ac:spMkLst>
        </pc:spChg>
        <pc:spChg chg="mod topLvl">
          <ac:chgData name="Lynne Wandrum" userId="345c6398-997b-4a46-b02e-f2986bd8c6fa" providerId="ADAL" clId="{41FB2E89-DA0E-400A-8FEF-AFAB3BBA511B}" dt="2023-03-16T12:31:42.439" v="5038" actId="1038"/>
          <ac:spMkLst>
            <pc:docMk/>
            <pc:sldMk cId="1274054042" sldId="274"/>
            <ac:spMk id="43" creationId="{9A996F13-A17B-1939-012D-E2491424C231}"/>
          </ac:spMkLst>
        </pc:spChg>
        <pc:spChg chg="mod topLvl">
          <ac:chgData name="Lynne Wandrum" userId="345c6398-997b-4a46-b02e-f2986bd8c6fa" providerId="ADAL" clId="{41FB2E89-DA0E-400A-8FEF-AFAB3BBA511B}" dt="2023-03-16T12:31:47.238" v="5039" actId="164"/>
          <ac:spMkLst>
            <pc:docMk/>
            <pc:sldMk cId="1274054042" sldId="274"/>
            <ac:spMk id="44" creationId="{AD31812A-FD4F-6C55-4473-EFBCCCD2E5F5}"/>
          </ac:spMkLst>
        </pc:spChg>
        <pc:spChg chg="add del mod">
          <ac:chgData name="Lynne Wandrum" userId="345c6398-997b-4a46-b02e-f2986bd8c6fa" providerId="ADAL" clId="{41FB2E89-DA0E-400A-8FEF-AFAB3BBA511B}" dt="2023-03-16T12:35:27.971" v="5057" actId="21"/>
          <ac:spMkLst>
            <pc:docMk/>
            <pc:sldMk cId="1274054042" sldId="274"/>
            <ac:spMk id="50" creationId="{32D6276F-7BF9-DA93-1B5C-FF0F7657CCFB}"/>
          </ac:spMkLst>
        </pc:spChg>
        <pc:grpChg chg="add del mod">
          <ac:chgData name="Lynne Wandrum" userId="345c6398-997b-4a46-b02e-f2986bd8c6fa" providerId="ADAL" clId="{41FB2E89-DA0E-400A-8FEF-AFAB3BBA511B}" dt="2023-03-16T12:30:37.033" v="5023" actId="165"/>
          <ac:grpSpMkLst>
            <pc:docMk/>
            <pc:sldMk cId="1274054042" sldId="274"/>
            <ac:grpSpMk id="3" creationId="{ADA268BA-422F-4D74-E9FB-8D9B6BCBBC4A}"/>
          </ac:grpSpMkLst>
        </pc:grpChg>
        <pc:grpChg chg="del">
          <ac:chgData name="Lynne Wandrum" userId="345c6398-997b-4a46-b02e-f2986bd8c6fa" providerId="ADAL" clId="{41FB2E89-DA0E-400A-8FEF-AFAB3BBA511B}" dt="2023-03-16T10:27:01.241" v="3714" actId="478"/>
          <ac:grpSpMkLst>
            <pc:docMk/>
            <pc:sldMk cId="1274054042" sldId="274"/>
            <ac:grpSpMk id="8" creationId="{D6D718DD-74F6-A1EE-1C56-F5E9C3F89E32}"/>
          </ac:grpSpMkLst>
        </pc:grpChg>
        <pc:grpChg chg="del">
          <ac:chgData name="Lynne Wandrum" userId="345c6398-997b-4a46-b02e-f2986bd8c6fa" providerId="ADAL" clId="{41FB2E89-DA0E-400A-8FEF-AFAB3BBA511B}" dt="2023-03-16T10:27:08.007" v="3719" actId="478"/>
          <ac:grpSpMkLst>
            <pc:docMk/>
            <pc:sldMk cId="1274054042" sldId="274"/>
            <ac:grpSpMk id="9" creationId="{C2DDF24F-FCD1-9D52-0B29-37504EF5FF00}"/>
          </ac:grpSpMkLst>
        </pc:grpChg>
        <pc:grpChg chg="del">
          <ac:chgData name="Lynne Wandrum" userId="345c6398-997b-4a46-b02e-f2986bd8c6fa" providerId="ADAL" clId="{41FB2E89-DA0E-400A-8FEF-AFAB3BBA511B}" dt="2023-03-16T10:27:06.016" v="3717" actId="478"/>
          <ac:grpSpMkLst>
            <pc:docMk/>
            <pc:sldMk cId="1274054042" sldId="274"/>
            <ac:grpSpMk id="11" creationId="{4D951356-E146-D18E-3DED-A98D3DAA5BF4}"/>
          </ac:grpSpMkLst>
        </pc:grpChg>
        <pc:grpChg chg="del mod topLvl">
          <ac:chgData name="Lynne Wandrum" userId="345c6398-997b-4a46-b02e-f2986bd8c6fa" providerId="ADAL" clId="{41FB2E89-DA0E-400A-8FEF-AFAB3BBA511B}" dt="2023-03-16T12:31:17.279" v="5030" actId="165"/>
          <ac:grpSpMkLst>
            <pc:docMk/>
            <pc:sldMk cId="1274054042" sldId="274"/>
            <ac:grpSpMk id="12" creationId="{3C67D362-609D-156D-E10D-43FD6BB90DD6}"/>
          </ac:grpSpMkLst>
        </pc:grpChg>
        <pc:grpChg chg="del mod topLvl">
          <ac:chgData name="Lynne Wandrum" userId="345c6398-997b-4a46-b02e-f2986bd8c6fa" providerId="ADAL" clId="{41FB2E89-DA0E-400A-8FEF-AFAB3BBA511B}" dt="2023-03-16T12:30:44.769" v="5024" actId="165"/>
          <ac:grpSpMkLst>
            <pc:docMk/>
            <pc:sldMk cId="1274054042" sldId="274"/>
            <ac:grpSpMk id="13" creationId="{9BCB11DE-2242-2DAF-54C5-63C0B6F2CB35}"/>
          </ac:grpSpMkLst>
        </pc:grpChg>
        <pc:grpChg chg="del">
          <ac:chgData name="Lynne Wandrum" userId="345c6398-997b-4a46-b02e-f2986bd8c6fa" providerId="ADAL" clId="{41FB2E89-DA0E-400A-8FEF-AFAB3BBA511B}" dt="2023-03-16T10:27:03.632" v="3715" actId="478"/>
          <ac:grpSpMkLst>
            <pc:docMk/>
            <pc:sldMk cId="1274054042" sldId="274"/>
            <ac:grpSpMk id="21" creationId="{656C7930-C0A1-D7B1-5C77-7116A97CB2F2}"/>
          </ac:grpSpMkLst>
        </pc:grpChg>
        <pc:grpChg chg="del">
          <ac:chgData name="Lynne Wandrum" userId="345c6398-997b-4a46-b02e-f2986bd8c6fa" providerId="ADAL" clId="{41FB2E89-DA0E-400A-8FEF-AFAB3BBA511B}" dt="2023-03-16T10:27:04.999" v="3716" actId="478"/>
          <ac:grpSpMkLst>
            <pc:docMk/>
            <pc:sldMk cId="1274054042" sldId="274"/>
            <ac:grpSpMk id="22" creationId="{8572E57F-4E49-D032-2229-56E8496FEC4A}"/>
          </ac:grpSpMkLst>
        </pc:grpChg>
        <pc:grpChg chg="del">
          <ac:chgData name="Lynne Wandrum" userId="345c6398-997b-4a46-b02e-f2986bd8c6fa" providerId="ADAL" clId="{41FB2E89-DA0E-400A-8FEF-AFAB3BBA511B}" dt="2023-03-16T10:27:09.431" v="3720" actId="478"/>
          <ac:grpSpMkLst>
            <pc:docMk/>
            <pc:sldMk cId="1274054042" sldId="274"/>
            <ac:grpSpMk id="23" creationId="{1858F94D-55A8-F11F-459C-9E76BBB73030}"/>
          </ac:grpSpMkLst>
        </pc:grpChg>
        <pc:grpChg chg="del">
          <ac:chgData name="Lynne Wandrum" userId="345c6398-997b-4a46-b02e-f2986bd8c6fa" providerId="ADAL" clId="{41FB2E89-DA0E-400A-8FEF-AFAB3BBA511B}" dt="2023-03-16T10:26:55.624" v="3712" actId="21"/>
          <ac:grpSpMkLst>
            <pc:docMk/>
            <pc:sldMk cId="1274054042" sldId="274"/>
            <ac:grpSpMk id="25" creationId="{F1F259A3-38C0-9880-D631-1B31F2735340}"/>
          </ac:grpSpMkLst>
        </pc:grpChg>
        <pc:grpChg chg="add mod">
          <ac:chgData name="Lynne Wandrum" userId="345c6398-997b-4a46-b02e-f2986bd8c6fa" providerId="ADAL" clId="{41FB2E89-DA0E-400A-8FEF-AFAB3BBA511B}" dt="2023-03-16T12:31:23.918" v="5031" actId="164"/>
          <ac:grpSpMkLst>
            <pc:docMk/>
            <pc:sldMk cId="1274054042" sldId="274"/>
            <ac:grpSpMk id="51" creationId="{BB5D0509-98F8-D18B-48C5-E8995F9FBD1E}"/>
          </ac:grpSpMkLst>
        </pc:grpChg>
        <pc:grpChg chg="add mod">
          <ac:chgData name="Lynne Wandrum" userId="345c6398-997b-4a46-b02e-f2986bd8c6fa" providerId="ADAL" clId="{41FB2E89-DA0E-400A-8FEF-AFAB3BBA511B}" dt="2023-03-16T12:31:28.687" v="5032" actId="164"/>
          <ac:grpSpMkLst>
            <pc:docMk/>
            <pc:sldMk cId="1274054042" sldId="274"/>
            <ac:grpSpMk id="52" creationId="{E83A2CE2-98B5-D538-CE64-9E48694C35A0}"/>
          </ac:grpSpMkLst>
        </pc:grpChg>
        <pc:grpChg chg="add mod">
          <ac:chgData name="Lynne Wandrum" userId="345c6398-997b-4a46-b02e-f2986bd8c6fa" providerId="ADAL" clId="{41FB2E89-DA0E-400A-8FEF-AFAB3BBA511B}" dt="2023-03-16T12:31:32.787" v="5033" actId="164"/>
          <ac:grpSpMkLst>
            <pc:docMk/>
            <pc:sldMk cId="1274054042" sldId="274"/>
            <ac:grpSpMk id="53" creationId="{8E8B165D-8489-9817-C95E-2341EC4BA5DC}"/>
          </ac:grpSpMkLst>
        </pc:grpChg>
        <pc:grpChg chg="add mod">
          <ac:chgData name="Lynne Wandrum" userId="345c6398-997b-4a46-b02e-f2986bd8c6fa" providerId="ADAL" clId="{41FB2E89-DA0E-400A-8FEF-AFAB3BBA511B}" dt="2023-03-16T12:31:37.505" v="5034" actId="164"/>
          <ac:grpSpMkLst>
            <pc:docMk/>
            <pc:sldMk cId="1274054042" sldId="274"/>
            <ac:grpSpMk id="54" creationId="{CC4DB81E-4B5C-B4F5-FC8B-AF2F06A4AE16}"/>
          </ac:grpSpMkLst>
        </pc:grpChg>
        <pc:grpChg chg="add mod">
          <ac:chgData name="Lynne Wandrum" userId="345c6398-997b-4a46-b02e-f2986bd8c6fa" providerId="ADAL" clId="{41FB2E89-DA0E-400A-8FEF-AFAB3BBA511B}" dt="2023-03-16T12:31:47.238" v="5039" actId="164"/>
          <ac:grpSpMkLst>
            <pc:docMk/>
            <pc:sldMk cId="1274054042" sldId="274"/>
            <ac:grpSpMk id="55" creationId="{774E7896-657A-23C9-C75C-169A99240E73}"/>
          </ac:grpSpMkLst>
        </pc:grpChg>
        <pc:grpChg chg="add del mod">
          <ac:chgData name="Lynne Wandrum" userId="345c6398-997b-4a46-b02e-f2986bd8c6fa" providerId="ADAL" clId="{41FB2E89-DA0E-400A-8FEF-AFAB3BBA511B}" dt="2023-03-16T12:35:27.971" v="5057" actId="21"/>
          <ac:grpSpMkLst>
            <pc:docMk/>
            <pc:sldMk cId="1274054042" sldId="274"/>
            <ac:grpSpMk id="56" creationId="{75D1AB8E-A278-F238-5ABC-2BDA28223203}"/>
          </ac:grpSpMkLst>
        </pc:grpChg>
        <pc:grpChg chg="add del mod">
          <ac:chgData name="Lynne Wandrum" userId="345c6398-997b-4a46-b02e-f2986bd8c6fa" providerId="ADAL" clId="{41FB2E89-DA0E-400A-8FEF-AFAB3BBA511B}" dt="2023-03-16T12:35:27.971" v="5057" actId="21"/>
          <ac:grpSpMkLst>
            <pc:docMk/>
            <pc:sldMk cId="1274054042" sldId="274"/>
            <ac:grpSpMk id="57" creationId="{0702DDBA-0104-1761-5E86-421E75385AE4}"/>
          </ac:grpSpMkLst>
        </pc:grpChg>
        <pc:grpChg chg="add del mod">
          <ac:chgData name="Lynne Wandrum" userId="345c6398-997b-4a46-b02e-f2986bd8c6fa" providerId="ADAL" clId="{41FB2E89-DA0E-400A-8FEF-AFAB3BBA511B}" dt="2023-03-16T12:35:27.971" v="5057" actId="21"/>
          <ac:grpSpMkLst>
            <pc:docMk/>
            <pc:sldMk cId="1274054042" sldId="274"/>
            <ac:grpSpMk id="58" creationId="{0652C98C-F802-47FF-4418-9F40E40CDB08}"/>
          </ac:grpSpMkLst>
        </pc:grpChg>
        <pc:grpChg chg="add del mod">
          <ac:chgData name="Lynne Wandrum" userId="345c6398-997b-4a46-b02e-f2986bd8c6fa" providerId="ADAL" clId="{41FB2E89-DA0E-400A-8FEF-AFAB3BBA511B}" dt="2023-03-16T12:35:27.971" v="5057" actId="21"/>
          <ac:grpSpMkLst>
            <pc:docMk/>
            <pc:sldMk cId="1274054042" sldId="274"/>
            <ac:grpSpMk id="59" creationId="{2A2B6687-CF6D-8ED1-8AF4-F3FE83B333CC}"/>
          </ac:grpSpMkLst>
        </pc:grpChg>
        <pc:grpChg chg="add del mod">
          <ac:chgData name="Lynne Wandrum" userId="345c6398-997b-4a46-b02e-f2986bd8c6fa" providerId="ADAL" clId="{41FB2E89-DA0E-400A-8FEF-AFAB3BBA511B}" dt="2023-03-16T12:35:27.971" v="5057" actId="21"/>
          <ac:grpSpMkLst>
            <pc:docMk/>
            <pc:sldMk cId="1274054042" sldId="274"/>
            <ac:grpSpMk id="60" creationId="{ABFF6419-049B-3BE6-E196-3A4DDBB6E15D}"/>
          </ac:grpSpMkLst>
        </pc:grpChg>
        <pc:picChg chg="add mod">
          <ac:chgData name="Lynne Wandrum" userId="345c6398-997b-4a46-b02e-f2986bd8c6fa" providerId="ADAL" clId="{41FB2E89-DA0E-400A-8FEF-AFAB3BBA511B}" dt="2023-03-16T12:30:50.344" v="5025" actId="164"/>
          <ac:picMkLst>
            <pc:docMk/>
            <pc:sldMk cId="1274054042" sldId="274"/>
            <ac:picMk id="45" creationId="{3419D125-1B44-49FB-1FD0-12179A167783}"/>
          </ac:picMkLst>
        </pc:picChg>
        <pc:picChg chg="add mod">
          <ac:chgData name="Lynne Wandrum" userId="345c6398-997b-4a46-b02e-f2986bd8c6fa" providerId="ADAL" clId="{41FB2E89-DA0E-400A-8FEF-AFAB3BBA511B}" dt="2023-03-16T12:30:59.509" v="5026" actId="164"/>
          <ac:picMkLst>
            <pc:docMk/>
            <pc:sldMk cId="1274054042" sldId="274"/>
            <ac:picMk id="46" creationId="{8A99594B-757F-D1D9-4772-0D7E9DEA8E54}"/>
          </ac:picMkLst>
        </pc:picChg>
        <pc:picChg chg="add mod">
          <ac:chgData name="Lynne Wandrum" userId="345c6398-997b-4a46-b02e-f2986bd8c6fa" providerId="ADAL" clId="{41FB2E89-DA0E-400A-8FEF-AFAB3BBA511B}" dt="2023-03-16T12:31:03.533" v="5027" actId="164"/>
          <ac:picMkLst>
            <pc:docMk/>
            <pc:sldMk cId="1274054042" sldId="274"/>
            <ac:picMk id="47" creationId="{39FE99BD-A668-B892-8335-9E8D6485A728}"/>
          </ac:picMkLst>
        </pc:picChg>
        <pc:picChg chg="add mod">
          <ac:chgData name="Lynne Wandrum" userId="345c6398-997b-4a46-b02e-f2986bd8c6fa" providerId="ADAL" clId="{41FB2E89-DA0E-400A-8FEF-AFAB3BBA511B}" dt="2023-03-16T12:31:06.971" v="5028" actId="164"/>
          <ac:picMkLst>
            <pc:docMk/>
            <pc:sldMk cId="1274054042" sldId="274"/>
            <ac:picMk id="48" creationId="{B42C0ACB-D3E6-FA7B-7878-A176E06BAD79}"/>
          </ac:picMkLst>
        </pc:picChg>
        <pc:picChg chg="add mod">
          <ac:chgData name="Lynne Wandrum" userId="345c6398-997b-4a46-b02e-f2986bd8c6fa" providerId="ADAL" clId="{41FB2E89-DA0E-400A-8FEF-AFAB3BBA511B}" dt="2023-03-16T12:31:11.163" v="5029" actId="164"/>
          <ac:picMkLst>
            <pc:docMk/>
            <pc:sldMk cId="1274054042" sldId="274"/>
            <ac:picMk id="49" creationId="{D6CDAB89-55C5-A014-9865-456D803C9B09}"/>
          </ac:picMkLst>
        </pc:picChg>
        <pc:picChg chg="del mod">
          <ac:chgData name="Lynne Wandrum" userId="345c6398-997b-4a46-b02e-f2986bd8c6fa" providerId="ADAL" clId="{41FB2E89-DA0E-400A-8FEF-AFAB3BBA511B}" dt="2023-03-16T10:37:46.326" v="3893" actId="478"/>
          <ac:picMkLst>
            <pc:docMk/>
            <pc:sldMk cId="1274054042" sldId="274"/>
            <ac:picMk id="2060" creationId="{DAB9047C-493A-CBD7-CB14-1D9DED744230}"/>
          </ac:picMkLst>
        </pc:picChg>
      </pc:sldChg>
      <pc:sldChg chg="addSp delSp modSp new del">
        <pc:chgData name="Lynne Wandrum" userId="345c6398-997b-4a46-b02e-f2986bd8c6fa" providerId="ADAL" clId="{41FB2E89-DA0E-400A-8FEF-AFAB3BBA511B}" dt="2023-03-15T20:43:43.010" v="2553" actId="47"/>
        <pc:sldMkLst>
          <pc:docMk/>
          <pc:sldMk cId="1596453152" sldId="274"/>
        </pc:sldMkLst>
        <pc:grpChg chg="add del mod">
          <ac:chgData name="Lynne Wandrum" userId="345c6398-997b-4a46-b02e-f2986bd8c6fa" providerId="ADAL" clId="{41FB2E89-DA0E-400A-8FEF-AFAB3BBA511B}" dt="2023-03-15T20:39:52.853" v="2461" actId="21"/>
          <ac:grpSpMkLst>
            <pc:docMk/>
            <pc:sldMk cId="1596453152" sldId="274"/>
            <ac:grpSpMk id="7" creationId="{03C925BA-8EE8-535E-C917-9220EE3AC1E5}"/>
          </ac:grpSpMkLst>
        </pc:grpChg>
        <pc:grpChg chg="mod">
          <ac:chgData name="Lynne Wandrum" userId="345c6398-997b-4a46-b02e-f2986bd8c6fa" providerId="ADAL" clId="{41FB2E89-DA0E-400A-8FEF-AFAB3BBA511B}" dt="2023-03-15T20:37:00.602" v="2405"/>
          <ac:grpSpMkLst>
            <pc:docMk/>
            <pc:sldMk cId="1596453152" sldId="274"/>
            <ac:grpSpMk id="12" creationId="{6C0B8507-CF8F-F70A-C3FE-A2F465751CBC}"/>
          </ac:grpSpMkLst>
        </pc:grpChg>
        <pc:picChg chg="add del mod">
          <ac:chgData name="Lynne Wandrum" userId="345c6398-997b-4a46-b02e-f2986bd8c6fa" providerId="ADAL" clId="{41FB2E89-DA0E-400A-8FEF-AFAB3BBA511B}" dt="2023-03-15T20:39:52.853" v="2461" actId="21"/>
          <ac:picMkLst>
            <pc:docMk/>
            <pc:sldMk cId="1596453152" sldId="274"/>
            <ac:picMk id="2" creationId="{9FE06B30-B34D-AE32-D5DD-61B0EB315128}"/>
          </ac:picMkLst>
        </pc:picChg>
        <pc:picChg chg="add del mod">
          <ac:chgData name="Lynne Wandrum" userId="345c6398-997b-4a46-b02e-f2986bd8c6fa" providerId="ADAL" clId="{41FB2E89-DA0E-400A-8FEF-AFAB3BBA511B}" dt="2023-03-15T20:39:52.853" v="2461" actId="21"/>
          <ac:picMkLst>
            <pc:docMk/>
            <pc:sldMk cId="1596453152" sldId="274"/>
            <ac:picMk id="3" creationId="{FE19926C-3E59-2D35-3EBE-891D9691CB36}"/>
          </ac:picMkLst>
        </pc:picChg>
        <pc:picChg chg="add del mod">
          <ac:chgData name="Lynne Wandrum" userId="345c6398-997b-4a46-b02e-f2986bd8c6fa" providerId="ADAL" clId="{41FB2E89-DA0E-400A-8FEF-AFAB3BBA511B}" dt="2023-03-15T20:39:52.853" v="2461" actId="21"/>
          <ac:picMkLst>
            <pc:docMk/>
            <pc:sldMk cId="1596453152" sldId="274"/>
            <ac:picMk id="4" creationId="{DF174F3E-F025-FE5B-0710-6A24460A1B3C}"/>
          </ac:picMkLst>
        </pc:picChg>
        <pc:picChg chg="add del mod">
          <ac:chgData name="Lynne Wandrum" userId="345c6398-997b-4a46-b02e-f2986bd8c6fa" providerId="ADAL" clId="{41FB2E89-DA0E-400A-8FEF-AFAB3BBA511B}" dt="2023-03-15T20:39:52.853" v="2461" actId="21"/>
          <ac:picMkLst>
            <pc:docMk/>
            <pc:sldMk cId="1596453152" sldId="274"/>
            <ac:picMk id="5" creationId="{BFBCFAAE-4A2B-3C3E-0A67-EA1FEC2C184B}"/>
          </ac:picMkLst>
        </pc:picChg>
        <pc:picChg chg="add del mod">
          <ac:chgData name="Lynne Wandrum" userId="345c6398-997b-4a46-b02e-f2986bd8c6fa" providerId="ADAL" clId="{41FB2E89-DA0E-400A-8FEF-AFAB3BBA511B}" dt="2023-03-15T20:39:52.853" v="2461" actId="21"/>
          <ac:picMkLst>
            <pc:docMk/>
            <pc:sldMk cId="1596453152" sldId="274"/>
            <ac:picMk id="6" creationId="{50221BE4-0321-F2DD-C85E-ACFFF6A27E06}"/>
          </ac:picMkLst>
        </pc:picChg>
        <pc:picChg chg="mod">
          <ac:chgData name="Lynne Wandrum" userId="345c6398-997b-4a46-b02e-f2986bd8c6fa" providerId="ADAL" clId="{41FB2E89-DA0E-400A-8FEF-AFAB3BBA511B}" dt="2023-03-15T20:37:00.602" v="2405"/>
          <ac:picMkLst>
            <pc:docMk/>
            <pc:sldMk cId="1596453152" sldId="274"/>
            <ac:picMk id="8" creationId="{8475C207-208E-ACA5-6023-701A000A227A}"/>
          </ac:picMkLst>
        </pc:picChg>
        <pc:picChg chg="mod">
          <ac:chgData name="Lynne Wandrum" userId="345c6398-997b-4a46-b02e-f2986bd8c6fa" providerId="ADAL" clId="{41FB2E89-DA0E-400A-8FEF-AFAB3BBA511B}" dt="2023-03-15T20:37:00.602" v="2405"/>
          <ac:picMkLst>
            <pc:docMk/>
            <pc:sldMk cId="1596453152" sldId="274"/>
            <ac:picMk id="9" creationId="{F137CC2B-2435-493D-02ED-6E525BFD1F14}"/>
          </ac:picMkLst>
        </pc:picChg>
        <pc:picChg chg="mod">
          <ac:chgData name="Lynne Wandrum" userId="345c6398-997b-4a46-b02e-f2986bd8c6fa" providerId="ADAL" clId="{41FB2E89-DA0E-400A-8FEF-AFAB3BBA511B}" dt="2023-03-15T20:37:00.602" v="2405"/>
          <ac:picMkLst>
            <pc:docMk/>
            <pc:sldMk cId="1596453152" sldId="274"/>
            <ac:picMk id="10" creationId="{DDDA217B-F4AE-C885-EF93-05F7971059C1}"/>
          </ac:picMkLst>
        </pc:picChg>
        <pc:picChg chg="mod">
          <ac:chgData name="Lynne Wandrum" userId="345c6398-997b-4a46-b02e-f2986bd8c6fa" providerId="ADAL" clId="{41FB2E89-DA0E-400A-8FEF-AFAB3BBA511B}" dt="2023-03-15T20:37:00.602" v="2405"/>
          <ac:picMkLst>
            <pc:docMk/>
            <pc:sldMk cId="1596453152" sldId="274"/>
            <ac:picMk id="11" creationId="{82E0E1C2-D889-3956-3DC9-E4715F794EC0}"/>
          </ac:picMkLst>
        </pc:picChg>
        <pc:picChg chg="mod">
          <ac:chgData name="Lynne Wandrum" userId="345c6398-997b-4a46-b02e-f2986bd8c6fa" providerId="ADAL" clId="{41FB2E89-DA0E-400A-8FEF-AFAB3BBA511B}" dt="2023-03-15T20:37:00.602" v="2405"/>
          <ac:picMkLst>
            <pc:docMk/>
            <pc:sldMk cId="1596453152" sldId="274"/>
            <ac:picMk id="13" creationId="{584F46CB-97F5-77BC-7E50-226449B8DD14}"/>
          </ac:picMkLst>
        </pc:picChg>
        <pc:picChg chg="mod">
          <ac:chgData name="Lynne Wandrum" userId="345c6398-997b-4a46-b02e-f2986bd8c6fa" providerId="ADAL" clId="{41FB2E89-DA0E-400A-8FEF-AFAB3BBA511B}" dt="2023-03-15T20:37:00.602" v="2405"/>
          <ac:picMkLst>
            <pc:docMk/>
            <pc:sldMk cId="1596453152" sldId="274"/>
            <ac:picMk id="14" creationId="{35BDBF5F-5BB0-EF03-4525-2CD3E9CB146F}"/>
          </ac:picMkLst>
        </pc:picChg>
      </pc:sldChg>
      <pc:sldChg chg="addSp delSp modSp new del mod delAnim">
        <pc:chgData name="Lynne Wandrum" userId="345c6398-997b-4a46-b02e-f2986bd8c6fa" providerId="ADAL" clId="{41FB2E89-DA0E-400A-8FEF-AFAB3BBA511B}" dt="2023-03-16T08:54:28.218" v="3433" actId="47"/>
        <pc:sldMkLst>
          <pc:docMk/>
          <pc:sldMk cId="3031044934" sldId="274"/>
        </pc:sldMkLst>
        <pc:spChg chg="mod">
          <ac:chgData name="Lynne Wandrum" userId="345c6398-997b-4a46-b02e-f2986bd8c6fa" providerId="ADAL" clId="{41FB2E89-DA0E-400A-8FEF-AFAB3BBA511B}" dt="2023-03-16T08:19:55.152" v="2906" actId="165"/>
          <ac:spMkLst>
            <pc:docMk/>
            <pc:sldMk cId="3031044934" sldId="274"/>
            <ac:spMk id="5" creationId="{FF1F4D99-AFE3-F47A-4AFA-7CF5927BBC0F}"/>
          </ac:spMkLst>
        </pc:spChg>
        <pc:spChg chg="mod">
          <ac:chgData name="Lynne Wandrum" userId="345c6398-997b-4a46-b02e-f2986bd8c6fa" providerId="ADAL" clId="{41FB2E89-DA0E-400A-8FEF-AFAB3BBA511B}" dt="2023-03-16T08:19:55.152" v="2906" actId="165"/>
          <ac:spMkLst>
            <pc:docMk/>
            <pc:sldMk cId="3031044934" sldId="274"/>
            <ac:spMk id="6" creationId="{5A19F119-FFF8-CC5A-CC89-CC3DCCC04A83}"/>
          </ac:spMkLst>
        </pc:spChg>
        <pc:spChg chg="mod">
          <ac:chgData name="Lynne Wandrum" userId="345c6398-997b-4a46-b02e-f2986bd8c6fa" providerId="ADAL" clId="{41FB2E89-DA0E-400A-8FEF-AFAB3BBA511B}" dt="2023-03-16T08:19:55.152" v="2906" actId="165"/>
          <ac:spMkLst>
            <pc:docMk/>
            <pc:sldMk cId="3031044934" sldId="274"/>
            <ac:spMk id="7" creationId="{63BE0B14-45C8-0563-6F0A-4EB4CDAFCDC5}"/>
          </ac:spMkLst>
        </pc:spChg>
        <pc:spChg chg="mod">
          <ac:chgData name="Lynne Wandrum" userId="345c6398-997b-4a46-b02e-f2986bd8c6fa" providerId="ADAL" clId="{41FB2E89-DA0E-400A-8FEF-AFAB3BBA511B}" dt="2023-03-16T08:19:55.152" v="2906" actId="165"/>
          <ac:spMkLst>
            <pc:docMk/>
            <pc:sldMk cId="3031044934" sldId="274"/>
            <ac:spMk id="8" creationId="{BE309041-F00C-315A-4B0E-C1166B8FF6D2}"/>
          </ac:spMkLst>
        </pc:spChg>
        <pc:spChg chg="mod">
          <ac:chgData name="Lynne Wandrum" userId="345c6398-997b-4a46-b02e-f2986bd8c6fa" providerId="ADAL" clId="{41FB2E89-DA0E-400A-8FEF-AFAB3BBA511B}" dt="2023-03-16T08:19:55.152" v="2906" actId="165"/>
          <ac:spMkLst>
            <pc:docMk/>
            <pc:sldMk cId="3031044934" sldId="274"/>
            <ac:spMk id="9" creationId="{5445CF09-A236-8987-04AE-702B8093B6BF}"/>
          </ac:spMkLst>
        </pc:spChg>
        <pc:spChg chg="mod topLvl">
          <ac:chgData name="Lynne Wandrum" userId="345c6398-997b-4a46-b02e-f2986bd8c6fa" providerId="ADAL" clId="{41FB2E89-DA0E-400A-8FEF-AFAB3BBA511B}" dt="2023-03-16T08:25:09.547" v="2979" actId="164"/>
          <ac:spMkLst>
            <pc:docMk/>
            <pc:sldMk cId="3031044934" sldId="274"/>
            <ac:spMk id="10" creationId="{713A3B32-0ADE-2A8D-E629-D56029ABC166}"/>
          </ac:spMkLst>
        </pc:spChg>
        <pc:spChg chg="mod topLvl">
          <ac:chgData name="Lynne Wandrum" userId="345c6398-997b-4a46-b02e-f2986bd8c6fa" providerId="ADAL" clId="{41FB2E89-DA0E-400A-8FEF-AFAB3BBA511B}" dt="2023-03-16T08:25:57.059" v="3003" actId="164"/>
          <ac:spMkLst>
            <pc:docMk/>
            <pc:sldMk cId="3031044934" sldId="274"/>
            <ac:spMk id="11" creationId="{FFE5DC18-7777-A7DA-1EEE-44498241FEBF}"/>
          </ac:spMkLst>
        </pc:spChg>
        <pc:spChg chg="mod topLvl">
          <ac:chgData name="Lynne Wandrum" userId="345c6398-997b-4a46-b02e-f2986bd8c6fa" providerId="ADAL" clId="{41FB2E89-DA0E-400A-8FEF-AFAB3BBA511B}" dt="2023-03-16T08:29:01.674" v="3078" actId="164"/>
          <ac:spMkLst>
            <pc:docMk/>
            <pc:sldMk cId="3031044934" sldId="274"/>
            <ac:spMk id="12" creationId="{EA574073-1DA3-1A51-0D71-EFB06A7D2341}"/>
          </ac:spMkLst>
        </pc:spChg>
        <pc:spChg chg="mod topLvl">
          <ac:chgData name="Lynne Wandrum" userId="345c6398-997b-4a46-b02e-f2986bd8c6fa" providerId="ADAL" clId="{41FB2E89-DA0E-400A-8FEF-AFAB3BBA511B}" dt="2023-03-16T08:29:08.312" v="3079" actId="164"/>
          <ac:spMkLst>
            <pc:docMk/>
            <pc:sldMk cId="3031044934" sldId="274"/>
            <ac:spMk id="13" creationId="{206DCFDC-9828-85BC-7593-1332F06B6479}"/>
          </ac:spMkLst>
        </pc:spChg>
        <pc:spChg chg="del mod topLvl">
          <ac:chgData name="Lynne Wandrum" userId="345c6398-997b-4a46-b02e-f2986bd8c6fa" providerId="ADAL" clId="{41FB2E89-DA0E-400A-8FEF-AFAB3BBA511B}" dt="2023-03-16T08:21:51.543" v="2933" actId="478"/>
          <ac:spMkLst>
            <pc:docMk/>
            <pc:sldMk cId="3031044934" sldId="274"/>
            <ac:spMk id="14" creationId="{4E612A6A-6607-1EBA-292D-DCB0B8CF1BB4}"/>
          </ac:spMkLst>
        </pc:spChg>
        <pc:spChg chg="mod topLvl">
          <ac:chgData name="Lynne Wandrum" userId="345c6398-997b-4a46-b02e-f2986bd8c6fa" providerId="ADAL" clId="{41FB2E89-DA0E-400A-8FEF-AFAB3BBA511B}" dt="2023-03-16T08:29:25.723" v="3082" actId="164"/>
          <ac:spMkLst>
            <pc:docMk/>
            <pc:sldMk cId="3031044934" sldId="274"/>
            <ac:spMk id="16" creationId="{75733331-6E1B-E68B-7FC1-98499EB34A88}"/>
          </ac:spMkLst>
        </pc:spChg>
        <pc:spChg chg="del mod topLvl">
          <ac:chgData name="Lynne Wandrum" userId="345c6398-997b-4a46-b02e-f2986bd8c6fa" providerId="ADAL" clId="{41FB2E89-DA0E-400A-8FEF-AFAB3BBA511B}" dt="2023-03-16T08:21:39.706" v="2927" actId="478"/>
          <ac:spMkLst>
            <pc:docMk/>
            <pc:sldMk cId="3031044934" sldId="274"/>
            <ac:spMk id="17" creationId="{07537CB1-26F6-93D4-DF87-3B5C1593A7C0}"/>
          </ac:spMkLst>
        </pc:spChg>
        <pc:spChg chg="del mod topLvl">
          <ac:chgData name="Lynne Wandrum" userId="345c6398-997b-4a46-b02e-f2986bd8c6fa" providerId="ADAL" clId="{41FB2E89-DA0E-400A-8FEF-AFAB3BBA511B}" dt="2023-03-16T08:21:40.418" v="2928" actId="478"/>
          <ac:spMkLst>
            <pc:docMk/>
            <pc:sldMk cId="3031044934" sldId="274"/>
            <ac:spMk id="18" creationId="{F78BFCAE-6F14-BFBE-B55F-FE9403791623}"/>
          </ac:spMkLst>
        </pc:spChg>
        <pc:spChg chg="del mod topLvl">
          <ac:chgData name="Lynne Wandrum" userId="345c6398-997b-4a46-b02e-f2986bd8c6fa" providerId="ADAL" clId="{41FB2E89-DA0E-400A-8FEF-AFAB3BBA511B}" dt="2023-03-16T08:21:41.035" v="2929" actId="478"/>
          <ac:spMkLst>
            <pc:docMk/>
            <pc:sldMk cId="3031044934" sldId="274"/>
            <ac:spMk id="19" creationId="{FEB932DD-690D-0AA0-D0B1-B773A188D62C}"/>
          </ac:spMkLst>
        </pc:spChg>
        <pc:spChg chg="mod topLvl">
          <ac:chgData name="Lynne Wandrum" userId="345c6398-997b-4a46-b02e-f2986bd8c6fa" providerId="ADAL" clId="{41FB2E89-DA0E-400A-8FEF-AFAB3BBA511B}" dt="2023-03-16T08:29:19.961" v="3081" actId="164"/>
          <ac:spMkLst>
            <pc:docMk/>
            <pc:sldMk cId="3031044934" sldId="274"/>
            <ac:spMk id="20" creationId="{F8127182-3302-00B6-199A-7DAC886B9893}"/>
          </ac:spMkLst>
        </pc:spChg>
        <pc:spChg chg="add mod">
          <ac:chgData name="Lynne Wandrum" userId="345c6398-997b-4a46-b02e-f2986bd8c6fa" providerId="ADAL" clId="{41FB2E89-DA0E-400A-8FEF-AFAB3BBA511B}" dt="2023-03-16T08:25:28.162" v="2980" actId="2711"/>
          <ac:spMkLst>
            <pc:docMk/>
            <pc:sldMk cId="3031044934" sldId="274"/>
            <ac:spMk id="22" creationId="{4E4A34A1-38F8-FF25-BAA2-F2827CBB4425}"/>
          </ac:spMkLst>
        </pc:spChg>
        <pc:spChg chg="add mod">
          <ac:chgData name="Lynne Wandrum" userId="345c6398-997b-4a46-b02e-f2986bd8c6fa" providerId="ADAL" clId="{41FB2E89-DA0E-400A-8FEF-AFAB3BBA511B}" dt="2023-03-16T08:25:57.059" v="3003" actId="164"/>
          <ac:spMkLst>
            <pc:docMk/>
            <pc:sldMk cId="3031044934" sldId="274"/>
            <ac:spMk id="24" creationId="{57FC0C5A-9FDD-D805-C213-52B5AF406F29}"/>
          </ac:spMkLst>
        </pc:spChg>
        <pc:spChg chg="add mod">
          <ac:chgData name="Lynne Wandrum" userId="345c6398-997b-4a46-b02e-f2986bd8c6fa" providerId="ADAL" clId="{41FB2E89-DA0E-400A-8FEF-AFAB3BBA511B}" dt="2023-03-16T08:29:01.674" v="3078" actId="164"/>
          <ac:spMkLst>
            <pc:docMk/>
            <pc:sldMk cId="3031044934" sldId="274"/>
            <ac:spMk id="26" creationId="{7EAE32A0-2461-26C6-E4C4-4673B5DE2B32}"/>
          </ac:spMkLst>
        </pc:spChg>
        <pc:spChg chg="add mod">
          <ac:chgData name="Lynne Wandrum" userId="345c6398-997b-4a46-b02e-f2986bd8c6fa" providerId="ADAL" clId="{41FB2E89-DA0E-400A-8FEF-AFAB3BBA511B}" dt="2023-03-16T08:29:08.312" v="3079" actId="164"/>
          <ac:spMkLst>
            <pc:docMk/>
            <pc:sldMk cId="3031044934" sldId="274"/>
            <ac:spMk id="27" creationId="{35721EC5-8C76-26CD-CD83-6917792848C7}"/>
          </ac:spMkLst>
        </pc:spChg>
        <pc:spChg chg="add mod">
          <ac:chgData name="Lynne Wandrum" userId="345c6398-997b-4a46-b02e-f2986bd8c6fa" providerId="ADAL" clId="{41FB2E89-DA0E-400A-8FEF-AFAB3BBA511B}" dt="2023-03-16T08:29:19.961" v="3081" actId="164"/>
          <ac:spMkLst>
            <pc:docMk/>
            <pc:sldMk cId="3031044934" sldId="274"/>
            <ac:spMk id="28" creationId="{AEE941A1-A9F4-9FD5-9515-AA5C4C754403}"/>
          </ac:spMkLst>
        </pc:spChg>
        <pc:spChg chg="add mod">
          <ac:chgData name="Lynne Wandrum" userId="345c6398-997b-4a46-b02e-f2986bd8c6fa" providerId="ADAL" clId="{41FB2E89-DA0E-400A-8FEF-AFAB3BBA511B}" dt="2023-03-16T08:29:25.723" v="3082" actId="164"/>
          <ac:spMkLst>
            <pc:docMk/>
            <pc:sldMk cId="3031044934" sldId="274"/>
            <ac:spMk id="29" creationId="{4702A3E5-6057-F16F-E0A8-6CBA0441B797}"/>
          </ac:spMkLst>
        </pc:spChg>
        <pc:spChg chg="mod">
          <ac:chgData name="Lynne Wandrum" userId="345c6398-997b-4a46-b02e-f2986bd8c6fa" providerId="ADAL" clId="{41FB2E89-DA0E-400A-8FEF-AFAB3BBA511B}" dt="2023-03-16T08:40:04.788" v="3124"/>
          <ac:spMkLst>
            <pc:docMk/>
            <pc:sldMk cId="3031044934" sldId="274"/>
            <ac:spMk id="37" creationId="{07C82FDF-6B8B-5912-1A20-BB51797817E9}"/>
          </ac:spMkLst>
        </pc:spChg>
        <pc:spChg chg="mod">
          <ac:chgData name="Lynne Wandrum" userId="345c6398-997b-4a46-b02e-f2986bd8c6fa" providerId="ADAL" clId="{41FB2E89-DA0E-400A-8FEF-AFAB3BBA511B}" dt="2023-03-16T08:40:04.788" v="3124"/>
          <ac:spMkLst>
            <pc:docMk/>
            <pc:sldMk cId="3031044934" sldId="274"/>
            <ac:spMk id="38" creationId="{BF17C011-7F10-BDB5-5595-1697CF3EE8B5}"/>
          </ac:spMkLst>
        </pc:spChg>
        <pc:spChg chg="mod">
          <ac:chgData name="Lynne Wandrum" userId="345c6398-997b-4a46-b02e-f2986bd8c6fa" providerId="ADAL" clId="{41FB2E89-DA0E-400A-8FEF-AFAB3BBA511B}" dt="2023-03-16T08:40:04.788" v="3124"/>
          <ac:spMkLst>
            <pc:docMk/>
            <pc:sldMk cId="3031044934" sldId="274"/>
            <ac:spMk id="39" creationId="{BC6F54CA-4BFC-A863-F238-C36BE47DF8D2}"/>
          </ac:spMkLst>
        </pc:spChg>
        <pc:spChg chg="mod">
          <ac:chgData name="Lynne Wandrum" userId="345c6398-997b-4a46-b02e-f2986bd8c6fa" providerId="ADAL" clId="{41FB2E89-DA0E-400A-8FEF-AFAB3BBA511B}" dt="2023-03-16T08:40:04.788" v="3124"/>
          <ac:spMkLst>
            <pc:docMk/>
            <pc:sldMk cId="3031044934" sldId="274"/>
            <ac:spMk id="40" creationId="{0E0D9585-1A93-8ED4-514F-C121D55E0783}"/>
          </ac:spMkLst>
        </pc:spChg>
        <pc:spChg chg="mod">
          <ac:chgData name="Lynne Wandrum" userId="345c6398-997b-4a46-b02e-f2986bd8c6fa" providerId="ADAL" clId="{41FB2E89-DA0E-400A-8FEF-AFAB3BBA511B}" dt="2023-03-16T08:40:04.788" v="3124"/>
          <ac:spMkLst>
            <pc:docMk/>
            <pc:sldMk cId="3031044934" sldId="274"/>
            <ac:spMk id="41" creationId="{F0F876D7-329A-2E2B-AC2B-6D0FD5946928}"/>
          </ac:spMkLst>
        </pc:spChg>
        <pc:spChg chg="mod">
          <ac:chgData name="Lynne Wandrum" userId="345c6398-997b-4a46-b02e-f2986bd8c6fa" providerId="ADAL" clId="{41FB2E89-DA0E-400A-8FEF-AFAB3BBA511B}" dt="2023-03-16T08:40:04.788" v="3124"/>
          <ac:spMkLst>
            <pc:docMk/>
            <pc:sldMk cId="3031044934" sldId="274"/>
            <ac:spMk id="42" creationId="{F442A345-4DBE-F66E-8766-E8339F9B3B64}"/>
          </ac:spMkLst>
        </pc:spChg>
        <pc:spChg chg="mod">
          <ac:chgData name="Lynne Wandrum" userId="345c6398-997b-4a46-b02e-f2986bd8c6fa" providerId="ADAL" clId="{41FB2E89-DA0E-400A-8FEF-AFAB3BBA511B}" dt="2023-03-16T08:40:04.788" v="3124"/>
          <ac:spMkLst>
            <pc:docMk/>
            <pc:sldMk cId="3031044934" sldId="274"/>
            <ac:spMk id="43" creationId="{A5322443-D12F-4942-84CC-044E94C28143}"/>
          </ac:spMkLst>
        </pc:spChg>
        <pc:spChg chg="mod">
          <ac:chgData name="Lynne Wandrum" userId="345c6398-997b-4a46-b02e-f2986bd8c6fa" providerId="ADAL" clId="{41FB2E89-DA0E-400A-8FEF-AFAB3BBA511B}" dt="2023-03-16T08:40:04.788" v="3124"/>
          <ac:spMkLst>
            <pc:docMk/>
            <pc:sldMk cId="3031044934" sldId="274"/>
            <ac:spMk id="44" creationId="{CDCB672A-1A3B-B773-83D8-77B1C1634817}"/>
          </ac:spMkLst>
        </pc:spChg>
        <pc:spChg chg="mod">
          <ac:chgData name="Lynne Wandrum" userId="345c6398-997b-4a46-b02e-f2986bd8c6fa" providerId="ADAL" clId="{41FB2E89-DA0E-400A-8FEF-AFAB3BBA511B}" dt="2023-03-16T08:40:04.788" v="3124"/>
          <ac:spMkLst>
            <pc:docMk/>
            <pc:sldMk cId="3031044934" sldId="274"/>
            <ac:spMk id="45" creationId="{091E20E6-200E-8200-9943-2CA51F08E205}"/>
          </ac:spMkLst>
        </pc:spChg>
        <pc:spChg chg="mod">
          <ac:chgData name="Lynne Wandrum" userId="345c6398-997b-4a46-b02e-f2986bd8c6fa" providerId="ADAL" clId="{41FB2E89-DA0E-400A-8FEF-AFAB3BBA511B}" dt="2023-03-16T08:40:04.788" v="3124"/>
          <ac:spMkLst>
            <pc:docMk/>
            <pc:sldMk cId="3031044934" sldId="274"/>
            <ac:spMk id="46" creationId="{8B5CC137-6388-CD14-EF07-FA9ECA10DDE4}"/>
          </ac:spMkLst>
        </pc:spChg>
        <pc:spChg chg="add del mod">
          <ac:chgData name="Lynne Wandrum" userId="345c6398-997b-4a46-b02e-f2986bd8c6fa" providerId="ADAL" clId="{41FB2E89-DA0E-400A-8FEF-AFAB3BBA511B}" dt="2023-03-16T08:40:43.658" v="3129" actId="478"/>
          <ac:spMkLst>
            <pc:docMk/>
            <pc:sldMk cId="3031044934" sldId="274"/>
            <ac:spMk id="47" creationId="{27C162C2-9B58-B210-32A3-6B3C52385B3C}"/>
          </ac:spMkLst>
        </pc:spChg>
        <pc:grpChg chg="add del mod">
          <ac:chgData name="Lynne Wandrum" userId="345c6398-997b-4a46-b02e-f2986bd8c6fa" providerId="ADAL" clId="{41FB2E89-DA0E-400A-8FEF-AFAB3BBA511B}" dt="2023-03-16T08:19:55.152" v="2906" actId="165"/>
          <ac:grpSpMkLst>
            <pc:docMk/>
            <pc:sldMk cId="3031044934" sldId="274"/>
            <ac:grpSpMk id="2" creationId="{6893F7AD-76A0-F01D-0DC2-A0A6B844D84A}"/>
          </ac:grpSpMkLst>
        </pc:grpChg>
        <pc:grpChg chg="add del mod topLvl">
          <ac:chgData name="Lynne Wandrum" userId="345c6398-997b-4a46-b02e-f2986bd8c6fa" providerId="ADAL" clId="{41FB2E89-DA0E-400A-8FEF-AFAB3BBA511B}" dt="2023-03-16T08:21:49.063" v="2932" actId="165"/>
          <ac:grpSpMkLst>
            <pc:docMk/>
            <pc:sldMk cId="3031044934" sldId="274"/>
            <ac:grpSpMk id="3" creationId="{547AEDB1-0A87-7D2F-4279-B1514A1FAA33}"/>
          </ac:grpSpMkLst>
        </pc:grpChg>
        <pc:grpChg chg="add del mod topLvl">
          <ac:chgData name="Lynne Wandrum" userId="345c6398-997b-4a46-b02e-f2986bd8c6fa" providerId="ADAL" clId="{41FB2E89-DA0E-400A-8FEF-AFAB3BBA511B}" dt="2023-03-16T08:24:02.598" v="2970" actId="478"/>
          <ac:grpSpMkLst>
            <pc:docMk/>
            <pc:sldMk cId="3031044934" sldId="274"/>
            <ac:grpSpMk id="4" creationId="{5218FD04-A2D1-CBE8-9C53-A2501EAB1B75}"/>
          </ac:grpSpMkLst>
        </pc:grpChg>
        <pc:grpChg chg="add del mod">
          <ac:chgData name="Lynne Wandrum" userId="345c6398-997b-4a46-b02e-f2986bd8c6fa" providerId="ADAL" clId="{41FB2E89-DA0E-400A-8FEF-AFAB3BBA511B}" dt="2023-03-16T08:21:12.286" v="2919" actId="165"/>
          <ac:grpSpMkLst>
            <pc:docMk/>
            <pc:sldMk cId="3031044934" sldId="274"/>
            <ac:grpSpMk id="15" creationId="{7F6F2D49-D013-595D-5774-717FD312753D}"/>
          </ac:grpSpMkLst>
        </pc:grpChg>
        <pc:grpChg chg="add mod">
          <ac:chgData name="Lynne Wandrum" userId="345c6398-997b-4a46-b02e-f2986bd8c6fa" providerId="ADAL" clId="{41FB2E89-DA0E-400A-8FEF-AFAB3BBA511B}" dt="2023-03-16T08:24:50.531" v="2974" actId="164"/>
          <ac:grpSpMkLst>
            <pc:docMk/>
            <pc:sldMk cId="3031044934" sldId="274"/>
            <ac:grpSpMk id="21" creationId="{20EE4DC5-DA1A-51FE-2B5F-C6C0ADC9648D}"/>
          </ac:grpSpMkLst>
        </pc:grpChg>
        <pc:grpChg chg="add del mod">
          <ac:chgData name="Lynne Wandrum" userId="345c6398-997b-4a46-b02e-f2986bd8c6fa" providerId="ADAL" clId="{41FB2E89-DA0E-400A-8FEF-AFAB3BBA511B}" dt="2023-03-16T08:35:22.458" v="3086" actId="21"/>
          <ac:grpSpMkLst>
            <pc:docMk/>
            <pc:sldMk cId="3031044934" sldId="274"/>
            <ac:grpSpMk id="23" creationId="{EC64A22E-21FC-1EC4-9611-E28F8B5EA132}"/>
          </ac:grpSpMkLst>
        </pc:grpChg>
        <pc:grpChg chg="add del mod">
          <ac:chgData name="Lynne Wandrum" userId="345c6398-997b-4a46-b02e-f2986bd8c6fa" providerId="ADAL" clId="{41FB2E89-DA0E-400A-8FEF-AFAB3BBA511B}" dt="2023-03-16T08:35:22.458" v="3086" actId="21"/>
          <ac:grpSpMkLst>
            <pc:docMk/>
            <pc:sldMk cId="3031044934" sldId="274"/>
            <ac:grpSpMk id="25" creationId="{9EE1502E-09A4-52A0-C321-3F1F1DCDCA04}"/>
          </ac:grpSpMkLst>
        </pc:grpChg>
        <pc:grpChg chg="add del mod">
          <ac:chgData name="Lynne Wandrum" userId="345c6398-997b-4a46-b02e-f2986bd8c6fa" providerId="ADAL" clId="{41FB2E89-DA0E-400A-8FEF-AFAB3BBA511B}" dt="2023-03-16T08:35:22.458" v="3086" actId="21"/>
          <ac:grpSpMkLst>
            <pc:docMk/>
            <pc:sldMk cId="3031044934" sldId="274"/>
            <ac:grpSpMk id="30" creationId="{E763A425-E4FB-E317-68B9-C6097022D453}"/>
          </ac:grpSpMkLst>
        </pc:grpChg>
        <pc:grpChg chg="add del mod">
          <ac:chgData name="Lynne Wandrum" userId="345c6398-997b-4a46-b02e-f2986bd8c6fa" providerId="ADAL" clId="{41FB2E89-DA0E-400A-8FEF-AFAB3BBA511B}" dt="2023-03-16T08:35:22.458" v="3086" actId="21"/>
          <ac:grpSpMkLst>
            <pc:docMk/>
            <pc:sldMk cId="3031044934" sldId="274"/>
            <ac:grpSpMk id="31" creationId="{C9DAD715-39EE-17D5-0153-A3B7C6EE7B3F}"/>
          </ac:grpSpMkLst>
        </pc:grpChg>
        <pc:grpChg chg="add del mod">
          <ac:chgData name="Lynne Wandrum" userId="345c6398-997b-4a46-b02e-f2986bd8c6fa" providerId="ADAL" clId="{41FB2E89-DA0E-400A-8FEF-AFAB3BBA511B}" dt="2023-03-16T08:35:22.458" v="3086" actId="21"/>
          <ac:grpSpMkLst>
            <pc:docMk/>
            <pc:sldMk cId="3031044934" sldId="274"/>
            <ac:grpSpMk id="32" creationId="{FDEB3BFD-6222-CF22-21EB-115E843EEE8E}"/>
          </ac:grpSpMkLst>
        </pc:grpChg>
        <pc:grpChg chg="add del mod">
          <ac:chgData name="Lynne Wandrum" userId="345c6398-997b-4a46-b02e-f2986bd8c6fa" providerId="ADAL" clId="{41FB2E89-DA0E-400A-8FEF-AFAB3BBA511B}" dt="2023-03-16T08:35:22.458" v="3086" actId="21"/>
          <ac:grpSpMkLst>
            <pc:docMk/>
            <pc:sldMk cId="3031044934" sldId="274"/>
            <ac:grpSpMk id="33" creationId="{CCD3FA98-6951-FF81-601F-6A68B828649F}"/>
          </ac:grpSpMkLst>
        </pc:grpChg>
        <pc:grpChg chg="add del mod">
          <ac:chgData name="Lynne Wandrum" userId="345c6398-997b-4a46-b02e-f2986bd8c6fa" providerId="ADAL" clId="{41FB2E89-DA0E-400A-8FEF-AFAB3BBA511B}" dt="2023-03-16T08:40:59.860" v="3130" actId="21"/>
          <ac:grpSpMkLst>
            <pc:docMk/>
            <pc:sldMk cId="3031044934" sldId="274"/>
            <ac:grpSpMk id="34" creationId="{2D1FD6E6-15B4-6ED3-9ECD-AE0B45698152}"/>
          </ac:grpSpMkLst>
        </pc:grpChg>
        <pc:grpChg chg="mod">
          <ac:chgData name="Lynne Wandrum" userId="345c6398-997b-4a46-b02e-f2986bd8c6fa" providerId="ADAL" clId="{41FB2E89-DA0E-400A-8FEF-AFAB3BBA511B}" dt="2023-03-16T08:40:04.788" v="3124"/>
          <ac:grpSpMkLst>
            <pc:docMk/>
            <pc:sldMk cId="3031044934" sldId="274"/>
            <ac:grpSpMk id="35" creationId="{B88F26D2-2ED4-9544-A246-9A5E0C0544C0}"/>
          </ac:grpSpMkLst>
        </pc:grpChg>
        <pc:grpChg chg="mod">
          <ac:chgData name="Lynne Wandrum" userId="345c6398-997b-4a46-b02e-f2986bd8c6fa" providerId="ADAL" clId="{41FB2E89-DA0E-400A-8FEF-AFAB3BBA511B}" dt="2023-03-16T08:40:04.788" v="3124"/>
          <ac:grpSpMkLst>
            <pc:docMk/>
            <pc:sldMk cId="3031044934" sldId="274"/>
            <ac:grpSpMk id="36" creationId="{7D185299-AC66-3879-9272-637D2AF7A855}"/>
          </ac:grpSpMkLst>
        </pc:grpChg>
      </pc:sldChg>
      <pc:sldChg chg="addSp delSp modSp add del mod ord modTransition delAnim modAnim">
        <pc:chgData name="Lynne Wandrum" userId="345c6398-997b-4a46-b02e-f2986bd8c6fa" providerId="ADAL" clId="{41FB2E89-DA0E-400A-8FEF-AFAB3BBA511B}" dt="2023-03-16T16:48:05.407" v="5232" actId="47"/>
        <pc:sldMkLst>
          <pc:docMk/>
          <pc:sldMk cId="2458109135" sldId="275"/>
        </pc:sldMkLst>
        <pc:spChg chg="add mod">
          <ac:chgData name="Lynne Wandrum" userId="345c6398-997b-4a46-b02e-f2986bd8c6fa" providerId="ADAL" clId="{41FB2E89-DA0E-400A-8FEF-AFAB3BBA511B}" dt="2023-03-16T12:47:28.210" v="5116" actId="164"/>
          <ac:spMkLst>
            <pc:docMk/>
            <pc:sldMk cId="2458109135" sldId="275"/>
            <ac:spMk id="7" creationId="{AB4C39F4-07D8-5CC5-4501-0D921366F077}"/>
          </ac:spMkLst>
        </pc:spChg>
        <pc:spChg chg="add mod">
          <ac:chgData name="Lynne Wandrum" userId="345c6398-997b-4a46-b02e-f2986bd8c6fa" providerId="ADAL" clId="{41FB2E89-DA0E-400A-8FEF-AFAB3BBA511B}" dt="2023-03-16T12:47:44.968" v="5117" actId="164"/>
          <ac:spMkLst>
            <pc:docMk/>
            <pc:sldMk cId="2458109135" sldId="275"/>
            <ac:spMk id="9" creationId="{3B97D804-D8B7-9413-9BD1-13366D9C0F1A}"/>
          </ac:spMkLst>
        </pc:spChg>
        <pc:spChg chg="add mod">
          <ac:chgData name="Lynne Wandrum" userId="345c6398-997b-4a46-b02e-f2986bd8c6fa" providerId="ADAL" clId="{41FB2E89-DA0E-400A-8FEF-AFAB3BBA511B}" dt="2023-03-16T12:48:05.793" v="5118" actId="164"/>
          <ac:spMkLst>
            <pc:docMk/>
            <pc:sldMk cId="2458109135" sldId="275"/>
            <ac:spMk id="11" creationId="{62E71FEC-6478-0FFD-88D4-112D053DF822}"/>
          </ac:spMkLst>
        </pc:spChg>
        <pc:spChg chg="add mod">
          <ac:chgData name="Lynne Wandrum" userId="345c6398-997b-4a46-b02e-f2986bd8c6fa" providerId="ADAL" clId="{41FB2E89-DA0E-400A-8FEF-AFAB3BBA511B}" dt="2023-03-16T12:48:14.696" v="5119" actId="164"/>
          <ac:spMkLst>
            <pc:docMk/>
            <pc:sldMk cId="2458109135" sldId="275"/>
            <ac:spMk id="15" creationId="{CE63C0CB-EF27-FA28-2BAE-B6611E817146}"/>
          </ac:spMkLst>
        </pc:spChg>
        <pc:spChg chg="mod topLvl">
          <ac:chgData name="Lynne Wandrum" userId="345c6398-997b-4a46-b02e-f2986bd8c6fa" providerId="ADAL" clId="{41FB2E89-DA0E-400A-8FEF-AFAB3BBA511B}" dt="2023-03-16T12:47:28.210" v="5116" actId="164"/>
          <ac:spMkLst>
            <pc:docMk/>
            <pc:sldMk cId="2458109135" sldId="275"/>
            <ac:spMk id="16" creationId="{DD6E1AB4-2CBE-E586-57FE-F4A49CC58F56}"/>
          </ac:spMkLst>
        </pc:spChg>
        <pc:spChg chg="add del mod">
          <ac:chgData name="Lynne Wandrum" userId="345c6398-997b-4a46-b02e-f2986bd8c6fa" providerId="ADAL" clId="{41FB2E89-DA0E-400A-8FEF-AFAB3BBA511B}" dt="2023-03-16T12:48:21.751" v="5120" actId="164"/>
          <ac:spMkLst>
            <pc:docMk/>
            <pc:sldMk cId="2458109135" sldId="275"/>
            <ac:spMk id="18" creationId="{B880BF7E-7FD4-5ECE-9EF2-014085582EAC}"/>
          </ac:spMkLst>
        </pc:spChg>
        <pc:spChg chg="mod topLvl">
          <ac:chgData name="Lynne Wandrum" userId="345c6398-997b-4a46-b02e-f2986bd8c6fa" providerId="ADAL" clId="{41FB2E89-DA0E-400A-8FEF-AFAB3BBA511B}" dt="2023-03-16T12:47:44.968" v="5117" actId="164"/>
          <ac:spMkLst>
            <pc:docMk/>
            <pc:sldMk cId="2458109135" sldId="275"/>
            <ac:spMk id="19" creationId="{B169577E-B84F-E7D1-0E6D-2CEB6A411900}"/>
          </ac:spMkLst>
        </pc:spChg>
        <pc:spChg chg="mod topLvl">
          <ac:chgData name="Lynne Wandrum" userId="345c6398-997b-4a46-b02e-f2986bd8c6fa" providerId="ADAL" clId="{41FB2E89-DA0E-400A-8FEF-AFAB3BBA511B}" dt="2023-03-16T12:48:14.696" v="5119" actId="164"/>
          <ac:spMkLst>
            <pc:docMk/>
            <pc:sldMk cId="2458109135" sldId="275"/>
            <ac:spMk id="24" creationId="{70937117-7C32-B697-04F2-0C9681181B9F}"/>
          </ac:spMkLst>
        </pc:spChg>
        <pc:spChg chg="mod topLvl">
          <ac:chgData name="Lynne Wandrum" userId="345c6398-997b-4a46-b02e-f2986bd8c6fa" providerId="ADAL" clId="{41FB2E89-DA0E-400A-8FEF-AFAB3BBA511B}" dt="2023-03-16T12:48:05.793" v="5118" actId="164"/>
          <ac:spMkLst>
            <pc:docMk/>
            <pc:sldMk cId="2458109135" sldId="275"/>
            <ac:spMk id="38" creationId="{235FDC0A-4A3B-BD11-D0AC-6445FCE0D289}"/>
          </ac:spMkLst>
        </pc:spChg>
        <pc:spChg chg="mod topLvl">
          <ac:chgData name="Lynne Wandrum" userId="345c6398-997b-4a46-b02e-f2986bd8c6fa" providerId="ADAL" clId="{41FB2E89-DA0E-400A-8FEF-AFAB3BBA511B}" dt="2023-03-16T12:48:21.751" v="5120" actId="164"/>
          <ac:spMkLst>
            <pc:docMk/>
            <pc:sldMk cId="2458109135" sldId="275"/>
            <ac:spMk id="39" creationId="{BC65E687-3676-332B-B741-8D5F4357769F}"/>
          </ac:spMkLst>
        </pc:spChg>
        <pc:spChg chg="mod topLvl">
          <ac:chgData name="Lynne Wandrum" userId="345c6398-997b-4a46-b02e-f2986bd8c6fa" providerId="ADAL" clId="{41FB2E89-DA0E-400A-8FEF-AFAB3BBA511B}" dt="2023-03-16T12:47:28.210" v="5116" actId="164"/>
          <ac:spMkLst>
            <pc:docMk/>
            <pc:sldMk cId="2458109135" sldId="275"/>
            <ac:spMk id="40" creationId="{FFE93C7A-DB72-E64E-FDED-48E34BF1C30B}"/>
          </ac:spMkLst>
        </pc:spChg>
        <pc:spChg chg="mod topLvl">
          <ac:chgData name="Lynne Wandrum" userId="345c6398-997b-4a46-b02e-f2986bd8c6fa" providerId="ADAL" clId="{41FB2E89-DA0E-400A-8FEF-AFAB3BBA511B}" dt="2023-03-16T12:47:44.968" v="5117" actId="164"/>
          <ac:spMkLst>
            <pc:docMk/>
            <pc:sldMk cId="2458109135" sldId="275"/>
            <ac:spMk id="41" creationId="{46D8D79D-3F2A-691B-1D0F-0724481557A8}"/>
          </ac:spMkLst>
        </pc:spChg>
        <pc:spChg chg="mod topLvl">
          <ac:chgData name="Lynne Wandrum" userId="345c6398-997b-4a46-b02e-f2986bd8c6fa" providerId="ADAL" clId="{41FB2E89-DA0E-400A-8FEF-AFAB3BBA511B}" dt="2023-03-16T12:48:05.793" v="5118" actId="164"/>
          <ac:spMkLst>
            <pc:docMk/>
            <pc:sldMk cId="2458109135" sldId="275"/>
            <ac:spMk id="42" creationId="{8A6210FA-3EE3-9857-63AF-846DE7ADF141}"/>
          </ac:spMkLst>
        </pc:spChg>
        <pc:spChg chg="mod topLvl">
          <ac:chgData name="Lynne Wandrum" userId="345c6398-997b-4a46-b02e-f2986bd8c6fa" providerId="ADAL" clId="{41FB2E89-DA0E-400A-8FEF-AFAB3BBA511B}" dt="2023-03-16T12:48:14.696" v="5119" actId="164"/>
          <ac:spMkLst>
            <pc:docMk/>
            <pc:sldMk cId="2458109135" sldId="275"/>
            <ac:spMk id="43" creationId="{9A996F13-A17B-1939-012D-E2491424C231}"/>
          </ac:spMkLst>
        </pc:spChg>
        <pc:spChg chg="mod topLvl">
          <ac:chgData name="Lynne Wandrum" userId="345c6398-997b-4a46-b02e-f2986bd8c6fa" providerId="ADAL" clId="{41FB2E89-DA0E-400A-8FEF-AFAB3BBA511B}" dt="2023-03-16T12:48:21.751" v="5120" actId="164"/>
          <ac:spMkLst>
            <pc:docMk/>
            <pc:sldMk cId="2458109135" sldId="275"/>
            <ac:spMk id="44" creationId="{AD31812A-FD4F-6C55-4473-EFBCCCD2E5F5}"/>
          </ac:spMkLst>
        </pc:spChg>
        <pc:spChg chg="del mod">
          <ac:chgData name="Lynne Wandrum" userId="345c6398-997b-4a46-b02e-f2986bd8c6fa" providerId="ADAL" clId="{41FB2E89-DA0E-400A-8FEF-AFAB3BBA511B}" dt="2023-03-16T12:51:48.543" v="5130" actId="21"/>
          <ac:spMkLst>
            <pc:docMk/>
            <pc:sldMk cId="2458109135" sldId="275"/>
            <ac:spMk id="50" creationId="{32D6276F-7BF9-DA93-1B5C-FF0F7657CCFB}"/>
          </ac:spMkLst>
        </pc:spChg>
        <pc:grpChg chg="del">
          <ac:chgData name="Lynne Wandrum" userId="345c6398-997b-4a46-b02e-f2986bd8c6fa" providerId="ADAL" clId="{41FB2E89-DA0E-400A-8FEF-AFAB3BBA511B}" dt="2023-03-16T12:47:02.258" v="5113" actId="165"/>
          <ac:grpSpMkLst>
            <pc:docMk/>
            <pc:sldMk cId="2458109135" sldId="275"/>
            <ac:grpSpMk id="3" creationId="{ADA268BA-422F-4D74-E9FB-8D9B6BCBBC4A}"/>
          </ac:grpSpMkLst>
        </pc:grpChg>
        <pc:grpChg chg="del mod topLvl">
          <ac:chgData name="Lynne Wandrum" userId="345c6398-997b-4a46-b02e-f2986bd8c6fa" providerId="ADAL" clId="{41FB2E89-DA0E-400A-8FEF-AFAB3BBA511B}" dt="2023-03-16T12:47:19.600" v="5115" actId="165"/>
          <ac:grpSpMkLst>
            <pc:docMk/>
            <pc:sldMk cId="2458109135" sldId="275"/>
            <ac:grpSpMk id="12" creationId="{3C67D362-609D-156D-E10D-43FD6BB90DD6}"/>
          </ac:grpSpMkLst>
        </pc:grpChg>
        <pc:grpChg chg="del mod topLvl">
          <ac:chgData name="Lynne Wandrum" userId="345c6398-997b-4a46-b02e-f2986bd8c6fa" providerId="ADAL" clId="{41FB2E89-DA0E-400A-8FEF-AFAB3BBA511B}" dt="2023-03-16T12:47:11.826" v="5114" actId="165"/>
          <ac:grpSpMkLst>
            <pc:docMk/>
            <pc:sldMk cId="2458109135" sldId="275"/>
            <ac:grpSpMk id="13" creationId="{9BCB11DE-2242-2DAF-54C5-63C0B6F2CB35}"/>
          </ac:grpSpMkLst>
        </pc:grpChg>
        <pc:grpChg chg="add del mod">
          <ac:chgData name="Lynne Wandrum" userId="345c6398-997b-4a46-b02e-f2986bd8c6fa" providerId="ADAL" clId="{41FB2E89-DA0E-400A-8FEF-AFAB3BBA511B}" dt="2023-03-16T12:51:48.543" v="5130" actId="21"/>
          <ac:grpSpMkLst>
            <pc:docMk/>
            <pc:sldMk cId="2458109135" sldId="275"/>
            <ac:grpSpMk id="20" creationId="{2818F585-14C1-82F3-5F1A-BE1CBB319505}"/>
          </ac:grpSpMkLst>
        </pc:grpChg>
        <pc:grpChg chg="add del mod">
          <ac:chgData name="Lynne Wandrum" userId="345c6398-997b-4a46-b02e-f2986bd8c6fa" providerId="ADAL" clId="{41FB2E89-DA0E-400A-8FEF-AFAB3BBA511B}" dt="2023-03-16T12:51:48.543" v="5130" actId="21"/>
          <ac:grpSpMkLst>
            <pc:docMk/>
            <pc:sldMk cId="2458109135" sldId="275"/>
            <ac:grpSpMk id="21" creationId="{EC82B0E2-65A3-3685-FEFD-D60377E228BC}"/>
          </ac:grpSpMkLst>
        </pc:grpChg>
        <pc:grpChg chg="add del mod">
          <ac:chgData name="Lynne Wandrum" userId="345c6398-997b-4a46-b02e-f2986bd8c6fa" providerId="ADAL" clId="{41FB2E89-DA0E-400A-8FEF-AFAB3BBA511B}" dt="2023-03-16T12:51:48.543" v="5130" actId="21"/>
          <ac:grpSpMkLst>
            <pc:docMk/>
            <pc:sldMk cId="2458109135" sldId="275"/>
            <ac:grpSpMk id="22" creationId="{026E367E-C394-9B53-F327-E466688003F0}"/>
          </ac:grpSpMkLst>
        </pc:grpChg>
        <pc:grpChg chg="add del mod">
          <ac:chgData name="Lynne Wandrum" userId="345c6398-997b-4a46-b02e-f2986bd8c6fa" providerId="ADAL" clId="{41FB2E89-DA0E-400A-8FEF-AFAB3BBA511B}" dt="2023-03-16T12:51:48.543" v="5130" actId="21"/>
          <ac:grpSpMkLst>
            <pc:docMk/>
            <pc:sldMk cId="2458109135" sldId="275"/>
            <ac:grpSpMk id="23" creationId="{26BBD906-C802-5A61-E737-E5050E191623}"/>
          </ac:grpSpMkLst>
        </pc:grpChg>
        <pc:grpChg chg="add del mod">
          <ac:chgData name="Lynne Wandrum" userId="345c6398-997b-4a46-b02e-f2986bd8c6fa" providerId="ADAL" clId="{41FB2E89-DA0E-400A-8FEF-AFAB3BBA511B}" dt="2023-03-16T12:51:48.543" v="5130" actId="21"/>
          <ac:grpSpMkLst>
            <pc:docMk/>
            <pc:sldMk cId="2458109135" sldId="275"/>
            <ac:grpSpMk id="25" creationId="{51EAA2A7-F989-3BF4-D7B2-D62A4E2EC388}"/>
          </ac:grpSpMkLst>
        </pc:grpChg>
        <pc:picChg chg="add del mod">
          <ac:chgData name="Lynne Wandrum" userId="345c6398-997b-4a46-b02e-f2986bd8c6fa" providerId="ADAL" clId="{41FB2E89-DA0E-400A-8FEF-AFAB3BBA511B}" dt="2023-03-16T10:46:25.836" v="3913" actId="478"/>
          <ac:picMkLst>
            <pc:docMk/>
            <pc:sldMk cId="2458109135" sldId="275"/>
            <ac:picMk id="4" creationId="{227C36F9-9C3D-C439-CAB3-28E6B521CFF4}"/>
          </ac:picMkLst>
        </pc:picChg>
        <pc:picChg chg="add mod">
          <ac:chgData name="Lynne Wandrum" userId="345c6398-997b-4a46-b02e-f2986bd8c6fa" providerId="ADAL" clId="{41FB2E89-DA0E-400A-8FEF-AFAB3BBA511B}" dt="2023-03-16T12:47:28.210" v="5116" actId="164"/>
          <ac:picMkLst>
            <pc:docMk/>
            <pc:sldMk cId="2458109135" sldId="275"/>
            <ac:picMk id="6" creationId="{6393C9FA-22D8-B748-5EE2-020A97EAD15B}"/>
          </ac:picMkLst>
        </pc:picChg>
        <pc:picChg chg="add mod">
          <ac:chgData name="Lynne Wandrum" userId="345c6398-997b-4a46-b02e-f2986bd8c6fa" providerId="ADAL" clId="{41FB2E89-DA0E-400A-8FEF-AFAB3BBA511B}" dt="2023-03-16T12:47:44.968" v="5117" actId="164"/>
          <ac:picMkLst>
            <pc:docMk/>
            <pc:sldMk cId="2458109135" sldId="275"/>
            <ac:picMk id="8" creationId="{BBEEF23E-20E1-3AF1-8C54-AF54D9D57CC7}"/>
          </ac:picMkLst>
        </pc:picChg>
        <pc:picChg chg="add mod">
          <ac:chgData name="Lynne Wandrum" userId="345c6398-997b-4a46-b02e-f2986bd8c6fa" providerId="ADAL" clId="{41FB2E89-DA0E-400A-8FEF-AFAB3BBA511B}" dt="2023-03-16T12:48:05.793" v="5118" actId="164"/>
          <ac:picMkLst>
            <pc:docMk/>
            <pc:sldMk cId="2458109135" sldId="275"/>
            <ac:picMk id="10" creationId="{003F6FE2-81C5-22B3-70E6-EA8312CF6AFE}"/>
          </ac:picMkLst>
        </pc:picChg>
        <pc:picChg chg="add mod">
          <ac:chgData name="Lynne Wandrum" userId="345c6398-997b-4a46-b02e-f2986bd8c6fa" providerId="ADAL" clId="{41FB2E89-DA0E-400A-8FEF-AFAB3BBA511B}" dt="2023-03-16T12:48:14.696" v="5119" actId="164"/>
          <ac:picMkLst>
            <pc:docMk/>
            <pc:sldMk cId="2458109135" sldId="275"/>
            <ac:picMk id="14" creationId="{319EAC95-4BF1-697B-998D-C07EE971F0EB}"/>
          </ac:picMkLst>
        </pc:picChg>
        <pc:picChg chg="add del mod">
          <ac:chgData name="Lynne Wandrum" userId="345c6398-997b-4a46-b02e-f2986bd8c6fa" providerId="ADAL" clId="{41FB2E89-DA0E-400A-8FEF-AFAB3BBA511B}" dt="2023-03-16T12:48:21.751" v="5120" actId="164"/>
          <ac:picMkLst>
            <pc:docMk/>
            <pc:sldMk cId="2458109135" sldId="275"/>
            <ac:picMk id="17" creationId="{89037DBE-2EC3-342B-9CC6-A7AE480B3053}"/>
          </ac:picMkLst>
        </pc:picChg>
        <pc:picChg chg="del">
          <ac:chgData name="Lynne Wandrum" userId="345c6398-997b-4a46-b02e-f2986bd8c6fa" providerId="ADAL" clId="{41FB2E89-DA0E-400A-8FEF-AFAB3BBA511B}" dt="2023-03-16T10:45:47.140" v="3903" actId="478"/>
          <ac:picMkLst>
            <pc:docMk/>
            <pc:sldMk cId="2458109135" sldId="275"/>
            <ac:picMk id="45" creationId="{3419D125-1B44-49FB-1FD0-12179A167783}"/>
          </ac:picMkLst>
        </pc:picChg>
        <pc:picChg chg="del">
          <ac:chgData name="Lynne Wandrum" userId="345c6398-997b-4a46-b02e-f2986bd8c6fa" providerId="ADAL" clId="{41FB2E89-DA0E-400A-8FEF-AFAB3BBA511B}" dt="2023-03-16T11:15:40.246" v="4021" actId="478"/>
          <ac:picMkLst>
            <pc:docMk/>
            <pc:sldMk cId="2458109135" sldId="275"/>
            <ac:picMk id="46" creationId="{8A99594B-757F-D1D9-4772-0D7E9DEA8E54}"/>
          </ac:picMkLst>
        </pc:picChg>
        <pc:picChg chg="del">
          <ac:chgData name="Lynne Wandrum" userId="345c6398-997b-4a46-b02e-f2986bd8c6fa" providerId="ADAL" clId="{41FB2E89-DA0E-400A-8FEF-AFAB3BBA511B}" dt="2023-03-16T11:12:59.686" v="4006" actId="478"/>
          <ac:picMkLst>
            <pc:docMk/>
            <pc:sldMk cId="2458109135" sldId="275"/>
            <ac:picMk id="47" creationId="{39FE99BD-A668-B892-8335-9E8D6485A728}"/>
          </ac:picMkLst>
        </pc:picChg>
        <pc:picChg chg="del">
          <ac:chgData name="Lynne Wandrum" userId="345c6398-997b-4a46-b02e-f2986bd8c6fa" providerId="ADAL" clId="{41FB2E89-DA0E-400A-8FEF-AFAB3BBA511B}" dt="2023-03-16T11:16:30.141" v="4037" actId="478"/>
          <ac:picMkLst>
            <pc:docMk/>
            <pc:sldMk cId="2458109135" sldId="275"/>
            <ac:picMk id="48" creationId="{B42C0ACB-D3E6-FA7B-7878-A176E06BAD79}"/>
          </ac:picMkLst>
        </pc:picChg>
        <pc:picChg chg="del">
          <ac:chgData name="Lynne Wandrum" userId="345c6398-997b-4a46-b02e-f2986bd8c6fa" providerId="ADAL" clId="{41FB2E89-DA0E-400A-8FEF-AFAB3BBA511B}" dt="2023-03-16T11:16:40.646" v="4039" actId="478"/>
          <ac:picMkLst>
            <pc:docMk/>
            <pc:sldMk cId="2458109135" sldId="275"/>
            <ac:picMk id="49" creationId="{D6CDAB89-55C5-A014-9865-456D803C9B09}"/>
          </ac:picMkLst>
        </pc:picChg>
      </pc:sldChg>
      <pc:sldChg chg="addSp delSp modSp add del mod ord">
        <pc:chgData name="Lynne Wandrum" userId="345c6398-997b-4a46-b02e-f2986bd8c6fa" providerId="ADAL" clId="{41FB2E89-DA0E-400A-8FEF-AFAB3BBA511B}" dt="2023-03-16T12:25:54.068" v="4998" actId="47"/>
        <pc:sldMkLst>
          <pc:docMk/>
          <pc:sldMk cId="2270044348" sldId="276"/>
        </pc:sldMkLst>
        <pc:spChg chg="add del mod">
          <ac:chgData name="Lynne Wandrum" userId="345c6398-997b-4a46-b02e-f2986bd8c6fa" providerId="ADAL" clId="{41FB2E89-DA0E-400A-8FEF-AFAB3BBA511B}" dt="2023-03-16T11:29:19.705" v="4232" actId="478"/>
          <ac:spMkLst>
            <pc:docMk/>
            <pc:sldMk cId="2270044348" sldId="276"/>
            <ac:spMk id="4" creationId="{41A1F497-FBF2-308F-83D7-C3049188E77E}"/>
          </ac:spMkLst>
        </pc:spChg>
        <pc:spChg chg="del">
          <ac:chgData name="Lynne Wandrum" userId="345c6398-997b-4a46-b02e-f2986bd8c6fa" providerId="ADAL" clId="{41FB2E89-DA0E-400A-8FEF-AFAB3BBA511B}" dt="2023-03-16T11:27:54.507" v="4211" actId="478"/>
          <ac:spMkLst>
            <pc:docMk/>
            <pc:sldMk cId="2270044348" sldId="276"/>
            <ac:spMk id="7" creationId="{AB4C39F4-07D8-5CC5-4501-0D921366F077}"/>
          </ac:spMkLst>
        </pc:spChg>
        <pc:spChg chg="del">
          <ac:chgData name="Lynne Wandrum" userId="345c6398-997b-4a46-b02e-f2986bd8c6fa" providerId="ADAL" clId="{41FB2E89-DA0E-400A-8FEF-AFAB3BBA511B}" dt="2023-03-16T11:27:57.226" v="4212" actId="478"/>
          <ac:spMkLst>
            <pc:docMk/>
            <pc:sldMk cId="2270044348" sldId="276"/>
            <ac:spMk id="9" creationId="{3B97D804-D8B7-9413-9BD1-13366D9C0F1A}"/>
          </ac:spMkLst>
        </pc:spChg>
        <pc:spChg chg="del">
          <ac:chgData name="Lynne Wandrum" userId="345c6398-997b-4a46-b02e-f2986bd8c6fa" providerId="ADAL" clId="{41FB2E89-DA0E-400A-8FEF-AFAB3BBA511B}" dt="2023-03-16T11:28:01.619" v="4213" actId="478"/>
          <ac:spMkLst>
            <pc:docMk/>
            <pc:sldMk cId="2270044348" sldId="276"/>
            <ac:spMk id="11" creationId="{62E71FEC-6478-0FFD-88D4-112D053DF822}"/>
          </ac:spMkLst>
        </pc:spChg>
        <pc:spChg chg="del">
          <ac:chgData name="Lynne Wandrum" userId="345c6398-997b-4a46-b02e-f2986bd8c6fa" providerId="ADAL" clId="{41FB2E89-DA0E-400A-8FEF-AFAB3BBA511B}" dt="2023-03-16T11:28:04.187" v="4214" actId="478"/>
          <ac:spMkLst>
            <pc:docMk/>
            <pc:sldMk cId="2270044348" sldId="276"/>
            <ac:spMk id="15" creationId="{CE63C0CB-EF27-FA28-2BAE-B6611E817146}"/>
          </ac:spMkLst>
        </pc:spChg>
        <pc:spChg chg="del mod">
          <ac:chgData name="Lynne Wandrum" userId="345c6398-997b-4a46-b02e-f2986bd8c6fa" providerId="ADAL" clId="{41FB2E89-DA0E-400A-8FEF-AFAB3BBA511B}" dt="2023-03-16T12:22:08.989" v="4952" actId="478"/>
          <ac:spMkLst>
            <pc:docMk/>
            <pc:sldMk cId="2270044348" sldId="276"/>
            <ac:spMk id="16" creationId="{DD6E1AB4-2CBE-E586-57FE-F4A49CC58F56}"/>
          </ac:spMkLst>
        </pc:spChg>
        <pc:spChg chg="del mod">
          <ac:chgData name="Lynne Wandrum" userId="345c6398-997b-4a46-b02e-f2986bd8c6fa" providerId="ADAL" clId="{41FB2E89-DA0E-400A-8FEF-AFAB3BBA511B}" dt="2023-03-16T11:28:07.988" v="4216" actId="478"/>
          <ac:spMkLst>
            <pc:docMk/>
            <pc:sldMk cId="2270044348" sldId="276"/>
            <ac:spMk id="18" creationId="{B880BF7E-7FD4-5ECE-9EF2-014085582EAC}"/>
          </ac:spMkLst>
        </pc:spChg>
        <pc:spChg chg="del mod">
          <ac:chgData name="Lynne Wandrum" userId="345c6398-997b-4a46-b02e-f2986bd8c6fa" providerId="ADAL" clId="{41FB2E89-DA0E-400A-8FEF-AFAB3BBA511B}" dt="2023-03-16T12:22:10.702" v="4953" actId="478"/>
          <ac:spMkLst>
            <pc:docMk/>
            <pc:sldMk cId="2270044348" sldId="276"/>
            <ac:spMk id="19" creationId="{B169577E-B84F-E7D1-0E6D-2CEB6A411900}"/>
          </ac:spMkLst>
        </pc:spChg>
        <pc:spChg chg="del">
          <ac:chgData name="Lynne Wandrum" userId="345c6398-997b-4a46-b02e-f2986bd8c6fa" providerId="ADAL" clId="{41FB2E89-DA0E-400A-8FEF-AFAB3BBA511B}" dt="2023-03-16T11:34:48.080" v="4352" actId="478"/>
          <ac:spMkLst>
            <pc:docMk/>
            <pc:sldMk cId="2270044348" sldId="276"/>
            <ac:spMk id="24" creationId="{70937117-7C32-B697-04F2-0C9681181B9F}"/>
          </ac:spMkLst>
        </pc:spChg>
        <pc:spChg chg="del mod topLvl">
          <ac:chgData name="Lynne Wandrum" userId="345c6398-997b-4a46-b02e-f2986bd8c6fa" providerId="ADAL" clId="{41FB2E89-DA0E-400A-8FEF-AFAB3BBA511B}" dt="2023-03-16T12:22:12.761" v="4954" actId="478"/>
          <ac:spMkLst>
            <pc:docMk/>
            <pc:sldMk cId="2270044348" sldId="276"/>
            <ac:spMk id="38" creationId="{235FDC0A-4A3B-BD11-D0AC-6445FCE0D289}"/>
          </ac:spMkLst>
        </pc:spChg>
        <pc:spChg chg="del">
          <ac:chgData name="Lynne Wandrum" userId="345c6398-997b-4a46-b02e-f2986bd8c6fa" providerId="ADAL" clId="{41FB2E89-DA0E-400A-8FEF-AFAB3BBA511B}" dt="2023-03-16T11:34:49.573" v="4353" actId="478"/>
          <ac:spMkLst>
            <pc:docMk/>
            <pc:sldMk cId="2270044348" sldId="276"/>
            <ac:spMk id="39" creationId="{BC65E687-3676-332B-B741-8D5F4357769F}"/>
          </ac:spMkLst>
        </pc:spChg>
        <pc:spChg chg="del">
          <ac:chgData name="Lynne Wandrum" userId="345c6398-997b-4a46-b02e-f2986bd8c6fa" providerId="ADAL" clId="{41FB2E89-DA0E-400A-8FEF-AFAB3BBA511B}" dt="2023-03-16T11:34:46.310" v="4351" actId="478"/>
          <ac:spMkLst>
            <pc:docMk/>
            <pc:sldMk cId="2270044348" sldId="276"/>
            <ac:spMk id="43" creationId="{9A996F13-A17B-1939-012D-E2491424C231}"/>
          </ac:spMkLst>
        </pc:spChg>
        <pc:spChg chg="del">
          <ac:chgData name="Lynne Wandrum" userId="345c6398-997b-4a46-b02e-f2986bd8c6fa" providerId="ADAL" clId="{41FB2E89-DA0E-400A-8FEF-AFAB3BBA511B}" dt="2023-03-16T11:34:59.097" v="4356" actId="478"/>
          <ac:spMkLst>
            <pc:docMk/>
            <pc:sldMk cId="2270044348" sldId="276"/>
            <ac:spMk id="44" creationId="{AD31812A-FD4F-6C55-4473-EFBCCCD2E5F5}"/>
          </ac:spMkLst>
        </pc:spChg>
        <pc:spChg chg="mod">
          <ac:chgData name="Lynne Wandrum" userId="345c6398-997b-4a46-b02e-f2986bd8c6fa" providerId="ADAL" clId="{41FB2E89-DA0E-400A-8FEF-AFAB3BBA511B}" dt="2023-03-16T12:22:05.660" v="4951" actId="6549"/>
          <ac:spMkLst>
            <pc:docMk/>
            <pc:sldMk cId="2270044348" sldId="276"/>
            <ac:spMk id="50" creationId="{32D6276F-7BF9-DA93-1B5C-FF0F7657CCFB}"/>
          </ac:spMkLst>
        </pc:spChg>
        <pc:grpChg chg="add del mod">
          <ac:chgData name="Lynne Wandrum" userId="345c6398-997b-4a46-b02e-f2986bd8c6fa" providerId="ADAL" clId="{41FB2E89-DA0E-400A-8FEF-AFAB3BBA511B}" dt="2023-03-16T12:22:12.761" v="4954" actId="478"/>
          <ac:grpSpMkLst>
            <pc:docMk/>
            <pc:sldMk cId="2270044348" sldId="276"/>
            <ac:grpSpMk id="3" creationId="{ADA268BA-422F-4D74-E9FB-8D9B6BCBBC4A}"/>
          </ac:grpSpMkLst>
        </pc:grpChg>
        <pc:grpChg chg="del topLvl">
          <ac:chgData name="Lynne Wandrum" userId="345c6398-997b-4a46-b02e-f2986bd8c6fa" providerId="ADAL" clId="{41FB2E89-DA0E-400A-8FEF-AFAB3BBA511B}" dt="2023-03-16T12:25:00.035" v="4993" actId="21"/>
          <ac:grpSpMkLst>
            <pc:docMk/>
            <pc:sldMk cId="2270044348" sldId="276"/>
            <ac:grpSpMk id="12" creationId="{3C67D362-609D-156D-E10D-43FD6BB90DD6}"/>
          </ac:grpSpMkLst>
        </pc:grpChg>
        <pc:grpChg chg="del">
          <ac:chgData name="Lynne Wandrum" userId="345c6398-997b-4a46-b02e-f2986bd8c6fa" providerId="ADAL" clId="{41FB2E89-DA0E-400A-8FEF-AFAB3BBA511B}" dt="2023-03-16T12:22:10.702" v="4953" actId="478"/>
          <ac:grpSpMkLst>
            <pc:docMk/>
            <pc:sldMk cId="2270044348" sldId="276"/>
            <ac:grpSpMk id="13" creationId="{9BCB11DE-2242-2DAF-54C5-63C0B6F2CB35}"/>
          </ac:grpSpMkLst>
        </pc:grpChg>
        <pc:picChg chg="del">
          <ac:chgData name="Lynne Wandrum" userId="345c6398-997b-4a46-b02e-f2986bd8c6fa" providerId="ADAL" clId="{41FB2E89-DA0E-400A-8FEF-AFAB3BBA511B}" dt="2023-03-16T11:27:54.507" v="4211" actId="478"/>
          <ac:picMkLst>
            <pc:docMk/>
            <pc:sldMk cId="2270044348" sldId="276"/>
            <ac:picMk id="6" creationId="{6393C9FA-22D8-B748-5EE2-020A97EAD15B}"/>
          </ac:picMkLst>
        </pc:picChg>
        <pc:picChg chg="del">
          <ac:chgData name="Lynne Wandrum" userId="345c6398-997b-4a46-b02e-f2986bd8c6fa" providerId="ADAL" clId="{41FB2E89-DA0E-400A-8FEF-AFAB3BBA511B}" dt="2023-03-16T11:27:57.226" v="4212" actId="478"/>
          <ac:picMkLst>
            <pc:docMk/>
            <pc:sldMk cId="2270044348" sldId="276"/>
            <ac:picMk id="8" creationId="{BBEEF23E-20E1-3AF1-8C54-AF54D9D57CC7}"/>
          </ac:picMkLst>
        </pc:picChg>
        <pc:picChg chg="del">
          <ac:chgData name="Lynne Wandrum" userId="345c6398-997b-4a46-b02e-f2986bd8c6fa" providerId="ADAL" clId="{41FB2E89-DA0E-400A-8FEF-AFAB3BBA511B}" dt="2023-03-16T11:28:01.619" v="4213" actId="478"/>
          <ac:picMkLst>
            <pc:docMk/>
            <pc:sldMk cId="2270044348" sldId="276"/>
            <ac:picMk id="10" creationId="{003F6FE2-81C5-22B3-70E6-EA8312CF6AFE}"/>
          </ac:picMkLst>
        </pc:picChg>
        <pc:picChg chg="del">
          <ac:chgData name="Lynne Wandrum" userId="345c6398-997b-4a46-b02e-f2986bd8c6fa" providerId="ADAL" clId="{41FB2E89-DA0E-400A-8FEF-AFAB3BBA511B}" dt="2023-03-16T11:28:04.187" v="4214" actId="478"/>
          <ac:picMkLst>
            <pc:docMk/>
            <pc:sldMk cId="2270044348" sldId="276"/>
            <ac:picMk id="14" creationId="{319EAC95-4BF1-697B-998D-C07EE971F0EB}"/>
          </ac:picMkLst>
        </pc:picChg>
        <pc:picChg chg="del">
          <ac:chgData name="Lynne Wandrum" userId="345c6398-997b-4a46-b02e-f2986bd8c6fa" providerId="ADAL" clId="{41FB2E89-DA0E-400A-8FEF-AFAB3BBA511B}" dt="2023-03-16T11:28:07.988" v="4216" actId="478"/>
          <ac:picMkLst>
            <pc:docMk/>
            <pc:sldMk cId="2270044348" sldId="276"/>
            <ac:picMk id="17" creationId="{89037DBE-2EC3-342B-9CC6-A7AE480B3053}"/>
          </ac:picMkLst>
        </pc:picChg>
      </pc:sldChg>
      <pc:sldChg chg="addSp delSp modSp add mod modTransition delAnim modAnim modNotesTx">
        <pc:chgData name="Lynne Wandrum" userId="345c6398-997b-4a46-b02e-f2986bd8c6fa" providerId="ADAL" clId="{41FB2E89-DA0E-400A-8FEF-AFAB3BBA511B}" dt="2023-03-17T17:11:09.517" v="8536"/>
        <pc:sldMkLst>
          <pc:docMk/>
          <pc:sldMk cId="340454862" sldId="277"/>
        </pc:sldMkLst>
        <pc:spChg chg="del mod topLvl">
          <ac:chgData name="Lynne Wandrum" userId="345c6398-997b-4a46-b02e-f2986bd8c6fa" providerId="ADAL" clId="{41FB2E89-DA0E-400A-8FEF-AFAB3BBA511B}" dt="2023-03-17T17:08:49.784" v="8504" actId="478"/>
          <ac:spMkLst>
            <pc:docMk/>
            <pc:sldMk cId="340454862" sldId="277"/>
            <ac:spMk id="2" creationId="{7DD93681-40F7-D366-0AC2-C4F1D618D5E5}"/>
          </ac:spMkLst>
        </pc:spChg>
        <pc:spChg chg="mod">
          <ac:chgData name="Lynne Wandrum" userId="345c6398-997b-4a46-b02e-f2986bd8c6fa" providerId="ADAL" clId="{41FB2E89-DA0E-400A-8FEF-AFAB3BBA511B}" dt="2023-03-16T12:22:59.327" v="4985"/>
          <ac:spMkLst>
            <pc:docMk/>
            <pc:sldMk cId="340454862" sldId="277"/>
            <ac:spMk id="6" creationId="{1B5F49F3-0794-E604-B08B-4B64FD596B84}"/>
          </ac:spMkLst>
        </pc:spChg>
        <pc:spChg chg="add mod">
          <ac:chgData name="Lynne Wandrum" userId="345c6398-997b-4a46-b02e-f2986bd8c6fa" providerId="ADAL" clId="{41FB2E89-DA0E-400A-8FEF-AFAB3BBA511B}" dt="2023-03-17T17:09:31.374" v="8529" actId="1076"/>
          <ac:spMkLst>
            <pc:docMk/>
            <pc:sldMk cId="340454862" sldId="277"/>
            <ac:spMk id="6" creationId="{2A25BBD4-054B-8506-7918-EF36BD2B033D}"/>
          </ac:spMkLst>
        </pc:spChg>
        <pc:spChg chg="mod">
          <ac:chgData name="Lynne Wandrum" userId="345c6398-997b-4a46-b02e-f2986bd8c6fa" providerId="ADAL" clId="{41FB2E89-DA0E-400A-8FEF-AFAB3BBA511B}" dt="2023-03-16T12:22:59.327" v="4985"/>
          <ac:spMkLst>
            <pc:docMk/>
            <pc:sldMk cId="340454862" sldId="277"/>
            <ac:spMk id="7" creationId="{8BCA7280-F0ED-2811-634C-4E58FF180EF5}"/>
          </ac:spMkLst>
        </pc:spChg>
        <pc:spChg chg="mod">
          <ac:chgData name="Lynne Wandrum" userId="345c6398-997b-4a46-b02e-f2986bd8c6fa" providerId="ADAL" clId="{41FB2E89-DA0E-400A-8FEF-AFAB3BBA511B}" dt="2023-03-16T12:22:59.327" v="4985"/>
          <ac:spMkLst>
            <pc:docMk/>
            <pc:sldMk cId="340454862" sldId="277"/>
            <ac:spMk id="8" creationId="{AAB41CE3-D7A3-6C65-FB71-DBA1C1CB1CB8}"/>
          </ac:spMkLst>
        </pc:spChg>
        <pc:spChg chg="mod">
          <ac:chgData name="Lynne Wandrum" userId="345c6398-997b-4a46-b02e-f2986bd8c6fa" providerId="ADAL" clId="{41FB2E89-DA0E-400A-8FEF-AFAB3BBA511B}" dt="2023-03-16T12:22:59.327" v="4985"/>
          <ac:spMkLst>
            <pc:docMk/>
            <pc:sldMk cId="340454862" sldId="277"/>
            <ac:spMk id="9" creationId="{4CF1FB1F-4D9C-B140-A081-7C104400F715}"/>
          </ac:spMkLst>
        </pc:spChg>
        <pc:spChg chg="mod">
          <ac:chgData name="Lynne Wandrum" userId="345c6398-997b-4a46-b02e-f2986bd8c6fa" providerId="ADAL" clId="{41FB2E89-DA0E-400A-8FEF-AFAB3BBA511B}" dt="2023-03-16T12:22:59.327" v="4985"/>
          <ac:spMkLst>
            <pc:docMk/>
            <pc:sldMk cId="340454862" sldId="277"/>
            <ac:spMk id="10" creationId="{E4E322F0-B2F5-2870-E53B-1C29F9056905}"/>
          </ac:spMkLst>
        </pc:spChg>
        <pc:spChg chg="mod">
          <ac:chgData name="Lynne Wandrum" userId="345c6398-997b-4a46-b02e-f2986bd8c6fa" providerId="ADAL" clId="{41FB2E89-DA0E-400A-8FEF-AFAB3BBA511B}" dt="2023-03-16T12:22:59.327" v="4985"/>
          <ac:spMkLst>
            <pc:docMk/>
            <pc:sldMk cId="340454862" sldId="277"/>
            <ac:spMk id="11" creationId="{62EDE47F-0554-07B4-1EA3-7CEB188C18C5}"/>
          </ac:spMkLst>
        </pc:spChg>
        <pc:spChg chg="mod">
          <ac:chgData name="Lynne Wandrum" userId="345c6398-997b-4a46-b02e-f2986bd8c6fa" providerId="ADAL" clId="{41FB2E89-DA0E-400A-8FEF-AFAB3BBA511B}" dt="2023-03-16T12:22:59.327" v="4985"/>
          <ac:spMkLst>
            <pc:docMk/>
            <pc:sldMk cId="340454862" sldId="277"/>
            <ac:spMk id="12" creationId="{75F4C0CF-3B31-207A-E32D-2CB20756009F}"/>
          </ac:spMkLst>
        </pc:spChg>
        <pc:spChg chg="mod">
          <ac:chgData name="Lynne Wandrum" userId="345c6398-997b-4a46-b02e-f2986bd8c6fa" providerId="ADAL" clId="{41FB2E89-DA0E-400A-8FEF-AFAB3BBA511B}" dt="2023-03-16T12:22:59.327" v="4985"/>
          <ac:spMkLst>
            <pc:docMk/>
            <pc:sldMk cId="340454862" sldId="277"/>
            <ac:spMk id="13" creationId="{90E5DCBA-7CEB-FCCA-9939-C36FFB6548B3}"/>
          </ac:spMkLst>
        </pc:spChg>
        <pc:spChg chg="mod">
          <ac:chgData name="Lynne Wandrum" userId="345c6398-997b-4a46-b02e-f2986bd8c6fa" providerId="ADAL" clId="{41FB2E89-DA0E-400A-8FEF-AFAB3BBA511B}" dt="2023-03-16T12:22:59.327" v="4985"/>
          <ac:spMkLst>
            <pc:docMk/>
            <pc:sldMk cId="340454862" sldId="277"/>
            <ac:spMk id="14" creationId="{856F4AE0-A943-69F9-7A68-338C757CA727}"/>
          </ac:spMkLst>
        </pc:spChg>
        <pc:spChg chg="mod">
          <ac:chgData name="Lynne Wandrum" userId="345c6398-997b-4a46-b02e-f2986bd8c6fa" providerId="ADAL" clId="{41FB2E89-DA0E-400A-8FEF-AFAB3BBA511B}" dt="2023-03-16T12:22:59.327" v="4985"/>
          <ac:spMkLst>
            <pc:docMk/>
            <pc:sldMk cId="340454862" sldId="277"/>
            <ac:spMk id="15" creationId="{6DCCAD73-0458-8F3D-0046-5F749D9B0EF5}"/>
          </ac:spMkLst>
        </pc:spChg>
        <pc:spChg chg="add del mod">
          <ac:chgData name="Lynne Wandrum" userId="345c6398-997b-4a46-b02e-f2986bd8c6fa" providerId="ADAL" clId="{41FB2E89-DA0E-400A-8FEF-AFAB3BBA511B}" dt="2023-03-16T12:23:14.237" v="4986"/>
          <ac:spMkLst>
            <pc:docMk/>
            <pc:sldMk cId="340454862" sldId="277"/>
            <ac:spMk id="16" creationId="{08756DD3-9817-4C7C-B979-5624878BBFBA}"/>
          </ac:spMkLst>
        </pc:spChg>
        <pc:spChg chg="mod">
          <ac:chgData name="Lynne Wandrum" userId="345c6398-997b-4a46-b02e-f2986bd8c6fa" providerId="ADAL" clId="{41FB2E89-DA0E-400A-8FEF-AFAB3BBA511B}" dt="2023-03-17T15:12:09.916" v="7431" actId="1076"/>
          <ac:spMkLst>
            <pc:docMk/>
            <pc:sldMk cId="340454862" sldId="277"/>
            <ac:spMk id="19" creationId="{B3A53F72-ED1D-C5C6-4D97-294447B008DA}"/>
          </ac:spMkLst>
        </pc:spChg>
        <pc:spChg chg="mod">
          <ac:chgData name="Lynne Wandrum" userId="345c6398-997b-4a46-b02e-f2986bd8c6fa" providerId="ADAL" clId="{41FB2E89-DA0E-400A-8FEF-AFAB3BBA511B}" dt="2023-03-17T15:12:09.916" v="7431" actId="1076"/>
          <ac:spMkLst>
            <pc:docMk/>
            <pc:sldMk cId="340454862" sldId="277"/>
            <ac:spMk id="21" creationId="{20B32148-8AF4-2FE3-B8C4-99CFC34C4DA6}"/>
          </ac:spMkLst>
        </pc:spChg>
        <pc:spChg chg="mod">
          <ac:chgData name="Lynne Wandrum" userId="345c6398-997b-4a46-b02e-f2986bd8c6fa" providerId="ADAL" clId="{41FB2E89-DA0E-400A-8FEF-AFAB3BBA511B}" dt="2023-03-17T15:12:09.916" v="7431" actId="1076"/>
          <ac:spMkLst>
            <pc:docMk/>
            <pc:sldMk cId="340454862" sldId="277"/>
            <ac:spMk id="24" creationId="{853F892F-0F68-1B0F-6A63-E25CE347F820}"/>
          </ac:spMkLst>
        </pc:spChg>
        <pc:spChg chg="mod">
          <ac:chgData name="Lynne Wandrum" userId="345c6398-997b-4a46-b02e-f2986bd8c6fa" providerId="ADAL" clId="{41FB2E89-DA0E-400A-8FEF-AFAB3BBA511B}" dt="2023-03-17T15:12:09.916" v="7431" actId="1076"/>
          <ac:spMkLst>
            <pc:docMk/>
            <pc:sldMk cId="340454862" sldId="277"/>
            <ac:spMk id="26" creationId="{DF396CB0-6CB9-D1CF-B24A-B79B2F27363A}"/>
          </ac:spMkLst>
        </pc:spChg>
        <pc:spChg chg="mod">
          <ac:chgData name="Lynne Wandrum" userId="345c6398-997b-4a46-b02e-f2986bd8c6fa" providerId="ADAL" clId="{41FB2E89-DA0E-400A-8FEF-AFAB3BBA511B}" dt="2023-03-17T15:12:09.916" v="7431" actId="1076"/>
          <ac:spMkLst>
            <pc:docMk/>
            <pc:sldMk cId="340454862" sldId="277"/>
            <ac:spMk id="29" creationId="{CDE6DF5F-BF69-82CF-79DE-52C5346B3675}"/>
          </ac:spMkLst>
        </pc:spChg>
        <pc:spChg chg="mod">
          <ac:chgData name="Lynne Wandrum" userId="345c6398-997b-4a46-b02e-f2986bd8c6fa" providerId="ADAL" clId="{41FB2E89-DA0E-400A-8FEF-AFAB3BBA511B}" dt="2023-03-17T15:12:09.916" v="7431" actId="1076"/>
          <ac:spMkLst>
            <pc:docMk/>
            <pc:sldMk cId="340454862" sldId="277"/>
            <ac:spMk id="31" creationId="{16C14053-4F97-B75F-6EB6-1165750DDA72}"/>
          </ac:spMkLst>
        </pc:spChg>
        <pc:spChg chg="mod">
          <ac:chgData name="Lynne Wandrum" userId="345c6398-997b-4a46-b02e-f2986bd8c6fa" providerId="ADAL" clId="{41FB2E89-DA0E-400A-8FEF-AFAB3BBA511B}" dt="2023-03-16T12:35:30.027" v="5058"/>
          <ac:spMkLst>
            <pc:docMk/>
            <pc:sldMk cId="340454862" sldId="277"/>
            <ac:spMk id="34" creationId="{AC9C8317-4A70-7584-45BA-F359003CA8D3}"/>
          </ac:spMkLst>
        </pc:spChg>
        <pc:spChg chg="mod">
          <ac:chgData name="Lynne Wandrum" userId="345c6398-997b-4a46-b02e-f2986bd8c6fa" providerId="ADAL" clId="{41FB2E89-DA0E-400A-8FEF-AFAB3BBA511B}" dt="2023-03-16T17:56:07.360" v="5650" actId="20577"/>
          <ac:spMkLst>
            <pc:docMk/>
            <pc:sldMk cId="340454862" sldId="277"/>
            <ac:spMk id="36" creationId="{681C3195-3A89-367A-62C5-1982FB90D4CD}"/>
          </ac:spMkLst>
        </pc:spChg>
        <pc:spChg chg="mod">
          <ac:chgData name="Lynne Wandrum" userId="345c6398-997b-4a46-b02e-f2986bd8c6fa" providerId="ADAL" clId="{41FB2E89-DA0E-400A-8FEF-AFAB3BBA511B}" dt="2023-03-16T12:35:30.027" v="5058"/>
          <ac:spMkLst>
            <pc:docMk/>
            <pc:sldMk cId="340454862" sldId="277"/>
            <ac:spMk id="39" creationId="{4644BEBF-C1D7-3790-DB6A-2A20B83E6798}"/>
          </ac:spMkLst>
        </pc:spChg>
        <pc:spChg chg="mod">
          <ac:chgData name="Lynne Wandrum" userId="345c6398-997b-4a46-b02e-f2986bd8c6fa" providerId="ADAL" clId="{41FB2E89-DA0E-400A-8FEF-AFAB3BBA511B}" dt="2023-03-17T13:57:24.277" v="6261" actId="1076"/>
          <ac:spMkLst>
            <pc:docMk/>
            <pc:sldMk cId="340454862" sldId="277"/>
            <ac:spMk id="41" creationId="{0EFF303C-EFDF-2352-585C-360C6651FBEF}"/>
          </ac:spMkLst>
        </pc:spChg>
        <pc:spChg chg="add del mod">
          <ac:chgData name="Lynne Wandrum" userId="345c6398-997b-4a46-b02e-f2986bd8c6fa" providerId="ADAL" clId="{41FB2E89-DA0E-400A-8FEF-AFAB3BBA511B}" dt="2023-03-16T17:57:47.297" v="5668" actId="478"/>
          <ac:spMkLst>
            <pc:docMk/>
            <pc:sldMk cId="340454862" sldId="277"/>
            <ac:spMk id="43" creationId="{203BAD36-B9C1-08D6-684F-AC414454F647}"/>
          </ac:spMkLst>
        </pc:spChg>
        <pc:spChg chg="add mod">
          <ac:chgData name="Lynne Wandrum" userId="345c6398-997b-4a46-b02e-f2986bd8c6fa" providerId="ADAL" clId="{41FB2E89-DA0E-400A-8FEF-AFAB3BBA511B}" dt="2023-03-17T17:09:05.069" v="8506" actId="1076"/>
          <ac:spMkLst>
            <pc:docMk/>
            <pc:sldMk cId="340454862" sldId="277"/>
            <ac:spMk id="44" creationId="{8DD2FC8E-CD75-D0C2-926B-2103623A48C4}"/>
          </ac:spMkLst>
        </pc:spChg>
        <pc:grpChg chg="add del mod">
          <ac:chgData name="Lynne Wandrum" userId="345c6398-997b-4a46-b02e-f2986bd8c6fa" providerId="ADAL" clId="{41FB2E89-DA0E-400A-8FEF-AFAB3BBA511B}" dt="2023-03-16T12:23:14.237" v="4986"/>
          <ac:grpSpMkLst>
            <pc:docMk/>
            <pc:sldMk cId="340454862" sldId="277"/>
            <ac:grpSpMk id="3" creationId="{2626545D-E82D-F2E3-3648-12ECDFB434B6}"/>
          </ac:grpSpMkLst>
        </pc:grpChg>
        <pc:grpChg chg="mod">
          <ac:chgData name="Lynne Wandrum" userId="345c6398-997b-4a46-b02e-f2986bd8c6fa" providerId="ADAL" clId="{41FB2E89-DA0E-400A-8FEF-AFAB3BBA511B}" dt="2023-03-16T12:22:59.327" v="4985"/>
          <ac:grpSpMkLst>
            <pc:docMk/>
            <pc:sldMk cId="340454862" sldId="277"/>
            <ac:grpSpMk id="4" creationId="{A96EA55C-AF94-049B-8457-A3103582C531}"/>
          </ac:grpSpMkLst>
        </pc:grpChg>
        <pc:grpChg chg="add mod">
          <ac:chgData name="Lynne Wandrum" userId="345c6398-997b-4a46-b02e-f2986bd8c6fa" providerId="ADAL" clId="{41FB2E89-DA0E-400A-8FEF-AFAB3BBA511B}" dt="2023-03-17T13:56:00.133" v="6252" actId="164"/>
          <ac:grpSpMkLst>
            <pc:docMk/>
            <pc:sldMk cId="340454862" sldId="277"/>
            <ac:grpSpMk id="5" creationId="{40193F27-2F0A-1BEF-ED49-5C32F92639C5}"/>
          </ac:grpSpMkLst>
        </pc:grpChg>
        <pc:grpChg chg="mod">
          <ac:chgData name="Lynne Wandrum" userId="345c6398-997b-4a46-b02e-f2986bd8c6fa" providerId="ADAL" clId="{41FB2E89-DA0E-400A-8FEF-AFAB3BBA511B}" dt="2023-03-16T12:22:59.327" v="4985"/>
          <ac:grpSpMkLst>
            <pc:docMk/>
            <pc:sldMk cId="340454862" sldId="277"/>
            <ac:grpSpMk id="5" creationId="{87A11C63-35F1-57A9-C8E7-80272495F6A7}"/>
          </ac:grpSpMkLst>
        </pc:grpChg>
        <pc:grpChg chg="add del mod">
          <ac:chgData name="Lynne Wandrum" userId="345c6398-997b-4a46-b02e-f2986bd8c6fa" providerId="ADAL" clId="{41FB2E89-DA0E-400A-8FEF-AFAB3BBA511B}" dt="2023-03-16T18:00:16.040" v="5682" actId="165"/>
          <ac:grpSpMkLst>
            <pc:docMk/>
            <pc:sldMk cId="340454862" sldId="277"/>
            <ac:grpSpMk id="17" creationId="{BA350653-9F24-72EC-506B-65B7DD40D334}"/>
          </ac:grpSpMkLst>
        </pc:grpChg>
        <pc:grpChg chg="add mod">
          <ac:chgData name="Lynne Wandrum" userId="345c6398-997b-4a46-b02e-f2986bd8c6fa" providerId="ADAL" clId="{41FB2E89-DA0E-400A-8FEF-AFAB3BBA511B}" dt="2023-03-17T15:12:09.916" v="7431" actId="1076"/>
          <ac:grpSpMkLst>
            <pc:docMk/>
            <pc:sldMk cId="340454862" sldId="277"/>
            <ac:grpSpMk id="18" creationId="{DF29BDCE-7E2D-9D37-4B79-710DD57CC463}"/>
          </ac:grpSpMkLst>
        </pc:grpChg>
        <pc:grpChg chg="mod">
          <ac:chgData name="Lynne Wandrum" userId="345c6398-997b-4a46-b02e-f2986bd8c6fa" providerId="ADAL" clId="{41FB2E89-DA0E-400A-8FEF-AFAB3BBA511B}" dt="2023-03-17T15:12:09.916" v="7431" actId="1076"/>
          <ac:grpSpMkLst>
            <pc:docMk/>
            <pc:sldMk cId="340454862" sldId="277"/>
            <ac:grpSpMk id="20" creationId="{55B4E3E7-EAAF-A049-4159-29AFCA3F39D3}"/>
          </ac:grpSpMkLst>
        </pc:grpChg>
        <pc:grpChg chg="add mod">
          <ac:chgData name="Lynne Wandrum" userId="345c6398-997b-4a46-b02e-f2986bd8c6fa" providerId="ADAL" clId="{41FB2E89-DA0E-400A-8FEF-AFAB3BBA511B}" dt="2023-03-17T15:12:09.916" v="7431" actId="1076"/>
          <ac:grpSpMkLst>
            <pc:docMk/>
            <pc:sldMk cId="340454862" sldId="277"/>
            <ac:grpSpMk id="23" creationId="{FABC351C-651B-A479-1852-EBAD638D077F}"/>
          </ac:grpSpMkLst>
        </pc:grpChg>
        <pc:grpChg chg="mod">
          <ac:chgData name="Lynne Wandrum" userId="345c6398-997b-4a46-b02e-f2986bd8c6fa" providerId="ADAL" clId="{41FB2E89-DA0E-400A-8FEF-AFAB3BBA511B}" dt="2023-03-17T15:12:09.916" v="7431" actId="1076"/>
          <ac:grpSpMkLst>
            <pc:docMk/>
            <pc:sldMk cId="340454862" sldId="277"/>
            <ac:grpSpMk id="25" creationId="{B9F193B2-C61A-FCB9-2A2F-95E6ADF665E9}"/>
          </ac:grpSpMkLst>
        </pc:grpChg>
        <pc:grpChg chg="add mod">
          <ac:chgData name="Lynne Wandrum" userId="345c6398-997b-4a46-b02e-f2986bd8c6fa" providerId="ADAL" clId="{41FB2E89-DA0E-400A-8FEF-AFAB3BBA511B}" dt="2023-03-17T15:12:09.916" v="7431" actId="1076"/>
          <ac:grpSpMkLst>
            <pc:docMk/>
            <pc:sldMk cId="340454862" sldId="277"/>
            <ac:grpSpMk id="28" creationId="{F0E16775-3D93-F896-7595-647DFFBE5622}"/>
          </ac:grpSpMkLst>
        </pc:grpChg>
        <pc:grpChg chg="mod">
          <ac:chgData name="Lynne Wandrum" userId="345c6398-997b-4a46-b02e-f2986bd8c6fa" providerId="ADAL" clId="{41FB2E89-DA0E-400A-8FEF-AFAB3BBA511B}" dt="2023-03-17T15:12:09.916" v="7431" actId="1076"/>
          <ac:grpSpMkLst>
            <pc:docMk/>
            <pc:sldMk cId="340454862" sldId="277"/>
            <ac:grpSpMk id="30" creationId="{60E22DB1-899B-0ADE-BD4B-A064BD9F1B45}"/>
          </ac:grpSpMkLst>
        </pc:grpChg>
        <pc:grpChg chg="add mod">
          <ac:chgData name="Lynne Wandrum" userId="345c6398-997b-4a46-b02e-f2986bd8c6fa" providerId="ADAL" clId="{41FB2E89-DA0E-400A-8FEF-AFAB3BBA511B}" dt="2023-03-16T12:35:30.027" v="5058"/>
          <ac:grpSpMkLst>
            <pc:docMk/>
            <pc:sldMk cId="340454862" sldId="277"/>
            <ac:grpSpMk id="33" creationId="{0AA79FEC-1096-7C25-C36A-CC7336BC8772}"/>
          </ac:grpSpMkLst>
        </pc:grpChg>
        <pc:grpChg chg="mod">
          <ac:chgData name="Lynne Wandrum" userId="345c6398-997b-4a46-b02e-f2986bd8c6fa" providerId="ADAL" clId="{41FB2E89-DA0E-400A-8FEF-AFAB3BBA511B}" dt="2023-03-16T12:35:30.027" v="5058"/>
          <ac:grpSpMkLst>
            <pc:docMk/>
            <pc:sldMk cId="340454862" sldId="277"/>
            <ac:grpSpMk id="35" creationId="{B8549516-5505-1DA4-1CEA-F1F4B1ACEFE9}"/>
          </ac:grpSpMkLst>
        </pc:grpChg>
        <pc:grpChg chg="add mod">
          <ac:chgData name="Lynne Wandrum" userId="345c6398-997b-4a46-b02e-f2986bd8c6fa" providerId="ADAL" clId="{41FB2E89-DA0E-400A-8FEF-AFAB3BBA511B}" dt="2023-03-17T13:56:00.133" v="6252" actId="164"/>
          <ac:grpSpMkLst>
            <pc:docMk/>
            <pc:sldMk cId="340454862" sldId="277"/>
            <ac:grpSpMk id="38" creationId="{9F7285C7-7A0B-7CAC-FC18-528DCDC45DBF}"/>
          </ac:grpSpMkLst>
        </pc:grpChg>
        <pc:grpChg chg="del mod">
          <ac:chgData name="Lynne Wandrum" userId="345c6398-997b-4a46-b02e-f2986bd8c6fa" providerId="ADAL" clId="{41FB2E89-DA0E-400A-8FEF-AFAB3BBA511B}" dt="2023-03-17T13:53:13.646" v="6245" actId="478"/>
          <ac:grpSpMkLst>
            <pc:docMk/>
            <pc:sldMk cId="340454862" sldId="277"/>
            <ac:grpSpMk id="40" creationId="{14F8D512-4429-E538-A7EC-5D8C29468FB9}"/>
          </ac:grpSpMkLst>
        </pc:grpChg>
        <pc:picChg chg="add mod">
          <ac:chgData name="Lynne Wandrum" userId="345c6398-997b-4a46-b02e-f2986bd8c6fa" providerId="ADAL" clId="{41FB2E89-DA0E-400A-8FEF-AFAB3BBA511B}" dt="2023-03-17T13:56:00.133" v="6252" actId="164"/>
          <ac:picMkLst>
            <pc:docMk/>
            <pc:sldMk cId="340454862" sldId="277"/>
            <ac:picMk id="4" creationId="{F35AE0DD-AEE3-ED7C-D913-3CDD09167ABC}"/>
          </ac:picMkLst>
        </pc:picChg>
        <pc:picChg chg="mod">
          <ac:chgData name="Lynne Wandrum" userId="345c6398-997b-4a46-b02e-f2986bd8c6fa" providerId="ADAL" clId="{41FB2E89-DA0E-400A-8FEF-AFAB3BBA511B}" dt="2023-03-17T15:12:09.916" v="7431" actId="1076"/>
          <ac:picMkLst>
            <pc:docMk/>
            <pc:sldMk cId="340454862" sldId="277"/>
            <ac:picMk id="22" creationId="{83AF4A60-CD0B-19CB-5342-8DF0EBB90F25}"/>
          </ac:picMkLst>
        </pc:picChg>
        <pc:picChg chg="mod">
          <ac:chgData name="Lynne Wandrum" userId="345c6398-997b-4a46-b02e-f2986bd8c6fa" providerId="ADAL" clId="{41FB2E89-DA0E-400A-8FEF-AFAB3BBA511B}" dt="2023-03-17T15:12:09.916" v="7431" actId="1076"/>
          <ac:picMkLst>
            <pc:docMk/>
            <pc:sldMk cId="340454862" sldId="277"/>
            <ac:picMk id="27" creationId="{C9F3D5DD-374E-D049-CF11-AA598B6A4F5E}"/>
          </ac:picMkLst>
        </pc:picChg>
        <pc:picChg chg="mod">
          <ac:chgData name="Lynne Wandrum" userId="345c6398-997b-4a46-b02e-f2986bd8c6fa" providerId="ADAL" clId="{41FB2E89-DA0E-400A-8FEF-AFAB3BBA511B}" dt="2023-03-17T15:12:09.916" v="7431" actId="1076"/>
          <ac:picMkLst>
            <pc:docMk/>
            <pc:sldMk cId="340454862" sldId="277"/>
            <ac:picMk id="32" creationId="{E57C7042-DCBD-3393-2B97-5BC19A650DE2}"/>
          </ac:picMkLst>
        </pc:picChg>
        <pc:picChg chg="mod">
          <ac:chgData name="Lynne Wandrum" userId="345c6398-997b-4a46-b02e-f2986bd8c6fa" providerId="ADAL" clId="{41FB2E89-DA0E-400A-8FEF-AFAB3BBA511B}" dt="2023-03-16T12:35:30.027" v="5058"/>
          <ac:picMkLst>
            <pc:docMk/>
            <pc:sldMk cId="340454862" sldId="277"/>
            <ac:picMk id="37" creationId="{43561D7A-3EAD-5B99-0FF0-979266601F28}"/>
          </ac:picMkLst>
        </pc:picChg>
        <pc:picChg chg="del mod">
          <ac:chgData name="Lynne Wandrum" userId="345c6398-997b-4a46-b02e-f2986bd8c6fa" providerId="ADAL" clId="{41FB2E89-DA0E-400A-8FEF-AFAB3BBA511B}" dt="2023-03-17T13:53:13.646" v="6245" actId="478"/>
          <ac:picMkLst>
            <pc:docMk/>
            <pc:sldMk cId="340454862" sldId="277"/>
            <ac:picMk id="42" creationId="{FFB3AE65-F6B4-8F1C-AE20-489984378705}"/>
          </ac:picMkLst>
        </pc:picChg>
        <pc:picChg chg="mod topLvl">
          <ac:chgData name="Lynne Wandrum" userId="345c6398-997b-4a46-b02e-f2986bd8c6fa" providerId="ADAL" clId="{41FB2E89-DA0E-400A-8FEF-AFAB3BBA511B}" dt="2023-03-17T17:08:55.653" v="8505" actId="1076"/>
          <ac:picMkLst>
            <pc:docMk/>
            <pc:sldMk cId="340454862" sldId="277"/>
            <ac:picMk id="1026" creationId="{C0031FF4-1CD2-D6D4-7A9E-28CAE60FA9A3}"/>
          </ac:picMkLst>
        </pc:picChg>
      </pc:sldChg>
      <pc:sldChg chg="addSp delSp modSp add mod ord modTransition modAnim">
        <pc:chgData name="Lynne Wandrum" userId="345c6398-997b-4a46-b02e-f2986bd8c6fa" providerId="ADAL" clId="{41FB2E89-DA0E-400A-8FEF-AFAB3BBA511B}" dt="2023-03-17T17:14:33.843" v="8565"/>
        <pc:sldMkLst>
          <pc:docMk/>
          <pc:sldMk cId="3650642882" sldId="278"/>
        </pc:sldMkLst>
        <pc:spChg chg="add del mod">
          <ac:chgData name="Lynne Wandrum" userId="345c6398-997b-4a46-b02e-f2986bd8c6fa" providerId="ADAL" clId="{41FB2E89-DA0E-400A-8FEF-AFAB3BBA511B}" dt="2023-03-16T18:07:11.946" v="5734" actId="1076"/>
          <ac:spMkLst>
            <pc:docMk/>
            <pc:sldMk cId="3650642882" sldId="278"/>
            <ac:spMk id="2" creationId="{7DD93681-40F7-D366-0AC2-C4F1D618D5E5}"/>
          </ac:spMkLst>
        </pc:spChg>
        <pc:spChg chg="add mod">
          <ac:chgData name="Lynne Wandrum" userId="345c6398-997b-4a46-b02e-f2986bd8c6fa" providerId="ADAL" clId="{41FB2E89-DA0E-400A-8FEF-AFAB3BBA511B}" dt="2023-03-16T18:07:32.932" v="5738" actId="404"/>
          <ac:spMkLst>
            <pc:docMk/>
            <pc:sldMk cId="3650642882" sldId="278"/>
            <ac:spMk id="5" creationId="{79166110-A4A2-70BA-605A-AF8396BED7CB}"/>
          </ac:spMkLst>
        </pc:spChg>
        <pc:spChg chg="mod topLvl">
          <ac:chgData name="Lynne Wandrum" userId="345c6398-997b-4a46-b02e-f2986bd8c6fa" providerId="ADAL" clId="{41FB2E89-DA0E-400A-8FEF-AFAB3BBA511B}" dt="2023-03-16T12:26:55.912" v="5010" actId="164"/>
          <ac:spMkLst>
            <pc:docMk/>
            <pc:sldMk cId="3650642882" sldId="278"/>
            <ac:spMk id="16" creationId="{839ADC8B-FE81-E7C9-94FC-EA6935493EE4}"/>
          </ac:spMkLst>
        </pc:spChg>
        <pc:spChg chg="mod topLvl">
          <ac:chgData name="Lynne Wandrum" userId="345c6398-997b-4a46-b02e-f2986bd8c6fa" providerId="ADAL" clId="{41FB2E89-DA0E-400A-8FEF-AFAB3BBA511B}" dt="2023-03-16T12:27:01.607" v="5011" actId="164"/>
          <ac:spMkLst>
            <pc:docMk/>
            <pc:sldMk cId="3650642882" sldId="278"/>
            <ac:spMk id="17" creationId="{5A69FC75-DD7D-AD02-4CDA-1B1073923C51}"/>
          </ac:spMkLst>
        </pc:spChg>
        <pc:spChg chg="mod topLvl">
          <ac:chgData name="Lynne Wandrum" userId="345c6398-997b-4a46-b02e-f2986bd8c6fa" providerId="ADAL" clId="{41FB2E89-DA0E-400A-8FEF-AFAB3BBA511B}" dt="2023-03-16T12:27:06.178" v="5012" actId="164"/>
          <ac:spMkLst>
            <pc:docMk/>
            <pc:sldMk cId="3650642882" sldId="278"/>
            <ac:spMk id="18" creationId="{F8B4DC18-FAC0-7F0D-D4A3-F1FE348B435A}"/>
          </ac:spMkLst>
        </pc:spChg>
        <pc:spChg chg="mod topLvl">
          <ac:chgData name="Lynne Wandrum" userId="345c6398-997b-4a46-b02e-f2986bd8c6fa" providerId="ADAL" clId="{41FB2E89-DA0E-400A-8FEF-AFAB3BBA511B}" dt="2023-03-16T12:26:55.912" v="5010" actId="164"/>
          <ac:spMkLst>
            <pc:docMk/>
            <pc:sldMk cId="3650642882" sldId="278"/>
            <ac:spMk id="19" creationId="{C7CFAF23-ED10-BE40-D221-32136BD7CFEF}"/>
          </ac:spMkLst>
        </pc:spChg>
        <pc:spChg chg="mod topLvl">
          <ac:chgData name="Lynne Wandrum" userId="345c6398-997b-4a46-b02e-f2986bd8c6fa" providerId="ADAL" clId="{41FB2E89-DA0E-400A-8FEF-AFAB3BBA511B}" dt="2023-03-16T12:27:01.607" v="5011" actId="164"/>
          <ac:spMkLst>
            <pc:docMk/>
            <pc:sldMk cId="3650642882" sldId="278"/>
            <ac:spMk id="20" creationId="{644D09F5-56C1-F5C7-38A5-0168685D28AB}"/>
          </ac:spMkLst>
        </pc:spChg>
        <pc:spChg chg="mod topLvl">
          <ac:chgData name="Lynne Wandrum" userId="345c6398-997b-4a46-b02e-f2986bd8c6fa" providerId="ADAL" clId="{41FB2E89-DA0E-400A-8FEF-AFAB3BBA511B}" dt="2023-03-16T12:27:06.178" v="5012" actId="164"/>
          <ac:spMkLst>
            <pc:docMk/>
            <pc:sldMk cId="3650642882" sldId="278"/>
            <ac:spMk id="21" creationId="{ECE1D6BF-E089-4357-DFA3-85B49D30542D}"/>
          </ac:spMkLst>
        </pc:spChg>
        <pc:grpChg chg="add del mod">
          <ac:chgData name="Lynne Wandrum" userId="345c6398-997b-4a46-b02e-f2986bd8c6fa" providerId="ADAL" clId="{41FB2E89-DA0E-400A-8FEF-AFAB3BBA511B}" dt="2023-03-16T12:26:31.945" v="5004" actId="165"/>
          <ac:grpSpMkLst>
            <pc:docMk/>
            <pc:sldMk cId="3650642882" sldId="278"/>
            <ac:grpSpMk id="13" creationId="{7EC9DA9D-2058-9230-89DD-4386FA23D61C}"/>
          </ac:grpSpMkLst>
        </pc:grpChg>
        <pc:grpChg chg="del mod topLvl">
          <ac:chgData name="Lynne Wandrum" userId="345c6398-997b-4a46-b02e-f2986bd8c6fa" providerId="ADAL" clId="{41FB2E89-DA0E-400A-8FEF-AFAB3BBA511B}" dt="2023-03-16T12:26:38.067" v="5005" actId="165"/>
          <ac:grpSpMkLst>
            <pc:docMk/>
            <pc:sldMk cId="3650642882" sldId="278"/>
            <ac:grpSpMk id="14" creationId="{99544BC3-3B35-C0F5-D709-3CCE387A3076}"/>
          </ac:grpSpMkLst>
        </pc:grpChg>
        <pc:grpChg chg="del mod topLvl">
          <ac:chgData name="Lynne Wandrum" userId="345c6398-997b-4a46-b02e-f2986bd8c6fa" providerId="ADAL" clId="{41FB2E89-DA0E-400A-8FEF-AFAB3BBA511B}" dt="2023-03-16T12:26:51.415" v="5009" actId="165"/>
          <ac:grpSpMkLst>
            <pc:docMk/>
            <pc:sldMk cId="3650642882" sldId="278"/>
            <ac:grpSpMk id="15" creationId="{2DC7BA2E-AA25-F008-D791-91165A0FE4F7}"/>
          </ac:grpSpMkLst>
        </pc:grpChg>
        <pc:grpChg chg="add mod">
          <ac:chgData name="Lynne Wandrum" userId="345c6398-997b-4a46-b02e-f2986bd8c6fa" providerId="ADAL" clId="{41FB2E89-DA0E-400A-8FEF-AFAB3BBA511B}" dt="2023-03-17T14:29:06.653" v="6916" actId="1076"/>
          <ac:grpSpMkLst>
            <pc:docMk/>
            <pc:sldMk cId="3650642882" sldId="278"/>
            <ac:grpSpMk id="22" creationId="{91A53BBB-131B-6A90-5030-4811D116CB9E}"/>
          </ac:grpSpMkLst>
        </pc:grpChg>
        <pc:grpChg chg="add mod">
          <ac:chgData name="Lynne Wandrum" userId="345c6398-997b-4a46-b02e-f2986bd8c6fa" providerId="ADAL" clId="{41FB2E89-DA0E-400A-8FEF-AFAB3BBA511B}" dt="2023-03-17T14:29:06.653" v="6916" actId="1076"/>
          <ac:grpSpMkLst>
            <pc:docMk/>
            <pc:sldMk cId="3650642882" sldId="278"/>
            <ac:grpSpMk id="23" creationId="{888B8587-8364-816E-1CEB-590E1B2C4A36}"/>
          </ac:grpSpMkLst>
        </pc:grpChg>
        <pc:grpChg chg="add mod">
          <ac:chgData name="Lynne Wandrum" userId="345c6398-997b-4a46-b02e-f2986bd8c6fa" providerId="ADAL" clId="{41FB2E89-DA0E-400A-8FEF-AFAB3BBA511B}" dt="2023-03-17T14:29:06.653" v="6916" actId="1076"/>
          <ac:grpSpMkLst>
            <pc:docMk/>
            <pc:sldMk cId="3650642882" sldId="278"/>
            <ac:grpSpMk id="24" creationId="{6E5D8120-1A4E-15EC-B6C4-529792D2E532}"/>
          </ac:grpSpMkLst>
        </pc:grpChg>
        <pc:grpChg chg="add mod">
          <ac:chgData name="Lynne Wandrum" userId="345c6398-997b-4a46-b02e-f2986bd8c6fa" providerId="ADAL" clId="{41FB2E89-DA0E-400A-8FEF-AFAB3BBA511B}" dt="2023-03-16T18:07:32.932" v="5738" actId="404"/>
          <ac:grpSpMkLst>
            <pc:docMk/>
            <pc:sldMk cId="3650642882" sldId="278"/>
            <ac:grpSpMk id="25" creationId="{02ABC577-A90D-89CC-02CD-92901D29E7BD}"/>
          </ac:grpSpMkLst>
        </pc:grpChg>
        <pc:picChg chg="add del mod">
          <ac:chgData name="Lynne Wandrum" userId="345c6398-997b-4a46-b02e-f2986bd8c6fa" providerId="ADAL" clId="{41FB2E89-DA0E-400A-8FEF-AFAB3BBA511B}" dt="2023-03-16T12:08:24.970" v="4680" actId="478"/>
          <ac:picMkLst>
            <pc:docMk/>
            <pc:sldMk cId="3650642882" sldId="278"/>
            <ac:picMk id="4" creationId="{64A81274-B9C7-42D6-E8EF-DF90543AF360}"/>
          </ac:picMkLst>
        </pc:picChg>
        <pc:picChg chg="add del mod">
          <ac:chgData name="Lynne Wandrum" userId="345c6398-997b-4a46-b02e-f2986bd8c6fa" providerId="ADAL" clId="{41FB2E89-DA0E-400A-8FEF-AFAB3BBA511B}" dt="2023-03-16T12:09:23.108" v="4696" actId="478"/>
          <ac:picMkLst>
            <pc:docMk/>
            <pc:sldMk cId="3650642882" sldId="278"/>
            <ac:picMk id="7" creationId="{89A36B28-FCD1-E677-A2CE-DA395FE3B68D}"/>
          </ac:picMkLst>
        </pc:picChg>
        <pc:picChg chg="add del mod">
          <ac:chgData name="Lynne Wandrum" userId="345c6398-997b-4a46-b02e-f2986bd8c6fa" providerId="ADAL" clId="{41FB2E89-DA0E-400A-8FEF-AFAB3BBA511B}" dt="2023-03-16T12:09:09.969" v="4689" actId="478"/>
          <ac:picMkLst>
            <pc:docMk/>
            <pc:sldMk cId="3650642882" sldId="278"/>
            <ac:picMk id="9" creationId="{71C7C183-57D5-2869-FA5C-8A34E151F7B8}"/>
          </ac:picMkLst>
        </pc:picChg>
        <pc:picChg chg="add mod">
          <ac:chgData name="Lynne Wandrum" userId="345c6398-997b-4a46-b02e-f2986bd8c6fa" providerId="ADAL" clId="{41FB2E89-DA0E-400A-8FEF-AFAB3BBA511B}" dt="2023-03-16T18:07:59.229" v="5745" actId="1076"/>
          <ac:picMkLst>
            <pc:docMk/>
            <pc:sldMk cId="3650642882" sldId="278"/>
            <ac:picMk id="11" creationId="{DD00FD43-2C2E-4A79-5BAE-330FB19790E1}"/>
          </ac:picMkLst>
        </pc:picChg>
        <pc:picChg chg="add mod">
          <ac:chgData name="Lynne Wandrum" userId="345c6398-997b-4a46-b02e-f2986bd8c6fa" providerId="ADAL" clId="{41FB2E89-DA0E-400A-8FEF-AFAB3BBA511B}" dt="2023-03-16T18:08:04.308" v="5746" actId="1076"/>
          <ac:picMkLst>
            <pc:docMk/>
            <pc:sldMk cId="3650642882" sldId="278"/>
            <ac:picMk id="12" creationId="{6A4B4DF2-1BF0-151A-1C8B-BAD6AAA5EBBE}"/>
          </ac:picMkLst>
        </pc:picChg>
        <pc:picChg chg="del">
          <ac:chgData name="Lynne Wandrum" userId="345c6398-997b-4a46-b02e-f2986bd8c6fa" providerId="ADAL" clId="{41FB2E89-DA0E-400A-8FEF-AFAB3BBA511B}" dt="2023-03-16T11:59:17.566" v="4589" actId="478"/>
          <ac:picMkLst>
            <pc:docMk/>
            <pc:sldMk cId="3650642882" sldId="278"/>
            <ac:picMk id="1026" creationId="{C0031FF4-1CD2-D6D4-7A9E-28CAE60FA9A3}"/>
          </ac:picMkLst>
        </pc:picChg>
      </pc:sldChg>
      <pc:sldChg chg="addSp delSp modSp add mod ord modTransition addAnim delAnim modAnim">
        <pc:chgData name="Lynne Wandrum" userId="345c6398-997b-4a46-b02e-f2986bd8c6fa" providerId="ADAL" clId="{41FB2E89-DA0E-400A-8FEF-AFAB3BBA511B}" dt="2023-03-17T17:13:59.838" v="8558"/>
        <pc:sldMkLst>
          <pc:docMk/>
          <pc:sldMk cId="3430955689" sldId="279"/>
        </pc:sldMkLst>
        <pc:spChg chg="mod">
          <ac:chgData name="Lynne Wandrum" userId="345c6398-997b-4a46-b02e-f2986bd8c6fa" providerId="ADAL" clId="{41FB2E89-DA0E-400A-8FEF-AFAB3BBA511B}" dt="2023-03-17T14:08:29.994" v="6394" actId="1076"/>
          <ac:spMkLst>
            <pc:docMk/>
            <pc:sldMk cId="3430955689" sldId="279"/>
            <ac:spMk id="2" creationId="{7DD93681-40F7-D366-0AC2-C4F1D618D5E5}"/>
          </ac:spMkLst>
        </pc:spChg>
        <pc:spChg chg="mod topLvl">
          <ac:chgData name="Lynne Wandrum" userId="345c6398-997b-4a46-b02e-f2986bd8c6fa" providerId="ADAL" clId="{41FB2E89-DA0E-400A-8FEF-AFAB3BBA511B}" dt="2023-03-17T14:07:10.610" v="6383" actId="164"/>
          <ac:spMkLst>
            <pc:docMk/>
            <pc:sldMk cId="3430955689" sldId="279"/>
            <ac:spMk id="5" creationId="{A5D3E973-A02C-3FCB-BE0A-A9A2525BFE04}"/>
          </ac:spMkLst>
        </pc:spChg>
        <pc:spChg chg="mod topLvl">
          <ac:chgData name="Lynne Wandrum" userId="345c6398-997b-4a46-b02e-f2986bd8c6fa" providerId="ADAL" clId="{41FB2E89-DA0E-400A-8FEF-AFAB3BBA511B}" dt="2023-03-17T14:08:36.619" v="6395" actId="1076"/>
          <ac:spMkLst>
            <pc:docMk/>
            <pc:sldMk cId="3430955689" sldId="279"/>
            <ac:spMk id="6" creationId="{BCE2CCD9-6309-EE18-E73F-EABC10B10BFA}"/>
          </ac:spMkLst>
        </pc:spChg>
        <pc:spChg chg="mod topLvl">
          <ac:chgData name="Lynne Wandrum" userId="345c6398-997b-4a46-b02e-f2986bd8c6fa" providerId="ADAL" clId="{41FB2E89-DA0E-400A-8FEF-AFAB3BBA511B}" dt="2023-03-17T14:08:36.619" v="6395" actId="1076"/>
          <ac:spMkLst>
            <pc:docMk/>
            <pc:sldMk cId="3430955689" sldId="279"/>
            <ac:spMk id="7" creationId="{F08AE340-C04A-A0B7-3DAB-B65A8D2DFE03}"/>
          </ac:spMkLst>
        </pc:spChg>
        <pc:spChg chg="add del mod">
          <ac:chgData name="Lynne Wandrum" userId="345c6398-997b-4a46-b02e-f2986bd8c6fa" providerId="ADAL" clId="{41FB2E89-DA0E-400A-8FEF-AFAB3BBA511B}" dt="2023-03-17T14:06:40.607" v="6379" actId="478"/>
          <ac:spMkLst>
            <pc:docMk/>
            <pc:sldMk cId="3430955689" sldId="279"/>
            <ac:spMk id="9" creationId="{BC7BAC19-4DFC-102D-D1D5-69F6AE1EAE50}"/>
          </ac:spMkLst>
        </pc:spChg>
        <pc:spChg chg="add mod">
          <ac:chgData name="Lynne Wandrum" userId="345c6398-997b-4a46-b02e-f2986bd8c6fa" providerId="ADAL" clId="{41FB2E89-DA0E-400A-8FEF-AFAB3BBA511B}" dt="2023-03-17T14:29:39.682" v="6921" actId="14100"/>
          <ac:spMkLst>
            <pc:docMk/>
            <pc:sldMk cId="3430955689" sldId="279"/>
            <ac:spMk id="10" creationId="{A7869570-24D1-A7D3-9150-0EC9A099F6C7}"/>
          </ac:spMkLst>
        </pc:spChg>
        <pc:spChg chg="add mod">
          <ac:chgData name="Lynne Wandrum" userId="345c6398-997b-4a46-b02e-f2986bd8c6fa" providerId="ADAL" clId="{41FB2E89-DA0E-400A-8FEF-AFAB3BBA511B}" dt="2023-03-17T14:29:49.149" v="6924" actId="1076"/>
          <ac:spMkLst>
            <pc:docMk/>
            <pc:sldMk cId="3430955689" sldId="279"/>
            <ac:spMk id="11" creationId="{C27B9135-7C23-B8A2-F96F-3DF9F369F2A8}"/>
          </ac:spMkLst>
        </pc:spChg>
        <pc:spChg chg="add mod">
          <ac:chgData name="Lynne Wandrum" userId="345c6398-997b-4a46-b02e-f2986bd8c6fa" providerId="ADAL" clId="{41FB2E89-DA0E-400A-8FEF-AFAB3BBA511B}" dt="2023-03-17T14:29:57.481" v="6925" actId="1076"/>
          <ac:spMkLst>
            <pc:docMk/>
            <pc:sldMk cId="3430955689" sldId="279"/>
            <ac:spMk id="12" creationId="{56F204BD-012F-56B0-AB1E-D33E3150F13E}"/>
          </ac:spMkLst>
        </pc:spChg>
        <pc:spChg chg="mod">
          <ac:chgData name="Lynne Wandrum" userId="345c6398-997b-4a46-b02e-f2986bd8c6fa" providerId="ADAL" clId="{41FB2E89-DA0E-400A-8FEF-AFAB3BBA511B}" dt="2023-03-17T14:11:16.206" v="6428"/>
          <ac:spMkLst>
            <pc:docMk/>
            <pc:sldMk cId="3430955689" sldId="279"/>
            <ac:spMk id="17" creationId="{AB62231C-CECC-C9DB-A3CD-D3F2BE46E80B}"/>
          </ac:spMkLst>
        </pc:spChg>
        <pc:spChg chg="mod">
          <ac:chgData name="Lynne Wandrum" userId="345c6398-997b-4a46-b02e-f2986bd8c6fa" providerId="ADAL" clId="{41FB2E89-DA0E-400A-8FEF-AFAB3BBA511B}" dt="2023-03-17T14:30:19.578" v="6935" actId="403"/>
          <ac:spMkLst>
            <pc:docMk/>
            <pc:sldMk cId="3430955689" sldId="279"/>
            <ac:spMk id="18" creationId="{B9878F47-D128-67BA-189D-FC3BD196971D}"/>
          </ac:spMkLst>
        </pc:spChg>
        <pc:spChg chg="mod">
          <ac:chgData name="Lynne Wandrum" userId="345c6398-997b-4a46-b02e-f2986bd8c6fa" providerId="ADAL" clId="{41FB2E89-DA0E-400A-8FEF-AFAB3BBA511B}" dt="2023-03-17T14:31:33.468" v="6961" actId="1076"/>
          <ac:spMkLst>
            <pc:docMk/>
            <pc:sldMk cId="3430955689" sldId="279"/>
            <ac:spMk id="20" creationId="{AF233243-562C-F780-94B3-9753493B1FB3}"/>
          </ac:spMkLst>
        </pc:spChg>
        <pc:spChg chg="mod">
          <ac:chgData name="Lynne Wandrum" userId="345c6398-997b-4a46-b02e-f2986bd8c6fa" providerId="ADAL" clId="{41FB2E89-DA0E-400A-8FEF-AFAB3BBA511B}" dt="2023-03-17T14:31:27.239" v="6960" actId="1076"/>
          <ac:spMkLst>
            <pc:docMk/>
            <pc:sldMk cId="3430955689" sldId="279"/>
            <ac:spMk id="21" creationId="{EFACA441-8F04-E423-8FAC-A2E79CB803F4}"/>
          </ac:spMkLst>
        </pc:spChg>
        <pc:grpChg chg="add del mod">
          <ac:chgData name="Lynne Wandrum" userId="345c6398-997b-4a46-b02e-f2986bd8c6fa" providerId="ADAL" clId="{41FB2E89-DA0E-400A-8FEF-AFAB3BBA511B}" dt="2023-03-17T14:06:57.743" v="6382" actId="165"/>
          <ac:grpSpMkLst>
            <pc:docMk/>
            <pc:sldMk cId="3430955689" sldId="279"/>
            <ac:grpSpMk id="4" creationId="{60B2E318-87D2-FF4E-2883-CFFB35E42E51}"/>
          </ac:grpSpMkLst>
        </pc:grpChg>
        <pc:grpChg chg="add del mod">
          <ac:chgData name="Lynne Wandrum" userId="345c6398-997b-4a46-b02e-f2986bd8c6fa" providerId="ADAL" clId="{41FB2E89-DA0E-400A-8FEF-AFAB3BBA511B}" dt="2023-03-17T14:32:08.698" v="6965" actId="1076"/>
          <ac:grpSpMkLst>
            <pc:docMk/>
            <pc:sldMk cId="3430955689" sldId="279"/>
            <ac:grpSpMk id="13" creationId="{87075E2D-7658-FD28-4156-D52119A52E65}"/>
          </ac:grpSpMkLst>
        </pc:grpChg>
        <pc:grpChg chg="add del mod">
          <ac:chgData name="Lynne Wandrum" userId="345c6398-997b-4a46-b02e-f2986bd8c6fa" providerId="ADAL" clId="{41FB2E89-DA0E-400A-8FEF-AFAB3BBA511B}" dt="2023-03-17T14:32:08.698" v="6965" actId="1076"/>
          <ac:grpSpMkLst>
            <pc:docMk/>
            <pc:sldMk cId="3430955689" sldId="279"/>
            <ac:grpSpMk id="14" creationId="{FF6B6D08-4EC8-5D1A-D280-BE35CD0606FD}"/>
          </ac:grpSpMkLst>
        </pc:grpChg>
        <pc:grpChg chg="add del mod">
          <ac:chgData name="Lynne Wandrum" userId="345c6398-997b-4a46-b02e-f2986bd8c6fa" providerId="ADAL" clId="{41FB2E89-DA0E-400A-8FEF-AFAB3BBA511B}" dt="2023-03-17T14:32:08.698" v="6965" actId="1076"/>
          <ac:grpSpMkLst>
            <pc:docMk/>
            <pc:sldMk cId="3430955689" sldId="279"/>
            <ac:grpSpMk id="15" creationId="{C79FFE1C-B68D-55C9-D3ED-E3B7614CDFD8}"/>
          </ac:grpSpMkLst>
        </pc:grpChg>
        <pc:grpChg chg="add del mod">
          <ac:chgData name="Lynne Wandrum" userId="345c6398-997b-4a46-b02e-f2986bd8c6fa" providerId="ADAL" clId="{41FB2E89-DA0E-400A-8FEF-AFAB3BBA511B}" dt="2023-03-17T14:32:08.698" v="6965" actId="1076"/>
          <ac:grpSpMkLst>
            <pc:docMk/>
            <pc:sldMk cId="3430955689" sldId="279"/>
            <ac:grpSpMk id="16" creationId="{D86ABCAD-779E-C9D6-9A82-B38B9EE78CEA}"/>
          </ac:grpSpMkLst>
        </pc:grpChg>
        <pc:grpChg chg="add del mod">
          <ac:chgData name="Lynne Wandrum" userId="345c6398-997b-4a46-b02e-f2986bd8c6fa" providerId="ADAL" clId="{41FB2E89-DA0E-400A-8FEF-AFAB3BBA511B}" dt="2023-03-17T14:32:08.698" v="6965" actId="1076"/>
          <ac:grpSpMkLst>
            <pc:docMk/>
            <pc:sldMk cId="3430955689" sldId="279"/>
            <ac:grpSpMk id="19" creationId="{2C9D156D-22B1-E3CB-F17B-C6D51ACBC606}"/>
          </ac:grpSpMkLst>
        </pc:grpChg>
        <pc:picChg chg="add mod">
          <ac:chgData name="Lynne Wandrum" userId="345c6398-997b-4a46-b02e-f2986bd8c6fa" providerId="ADAL" clId="{41FB2E89-DA0E-400A-8FEF-AFAB3BBA511B}" dt="2023-03-17T17:13:59.838" v="8558"/>
          <ac:picMkLst>
            <pc:docMk/>
            <pc:sldMk cId="3430955689" sldId="279"/>
            <ac:picMk id="3" creationId="{43F2ADF5-8C20-6617-A691-3C794B2037B7}"/>
          </ac:picMkLst>
        </pc:picChg>
        <pc:picChg chg="del">
          <ac:chgData name="Lynne Wandrum" userId="345c6398-997b-4a46-b02e-f2986bd8c6fa" providerId="ADAL" clId="{41FB2E89-DA0E-400A-8FEF-AFAB3BBA511B}" dt="2023-03-16T12:10:57.420" v="4729" actId="478"/>
          <ac:picMkLst>
            <pc:docMk/>
            <pc:sldMk cId="3430955689" sldId="279"/>
            <ac:picMk id="1026" creationId="{C0031FF4-1CD2-D6D4-7A9E-28CAE60FA9A3}"/>
          </ac:picMkLst>
        </pc:picChg>
      </pc:sldChg>
      <pc:sldChg chg="addSp delSp modSp add mod modTransition modAnim">
        <pc:chgData name="Lynne Wandrum" userId="345c6398-997b-4a46-b02e-f2986bd8c6fa" providerId="ADAL" clId="{41FB2E89-DA0E-400A-8FEF-AFAB3BBA511B}" dt="2023-03-17T17:21:25.414" v="8712" actId="1076"/>
        <pc:sldMkLst>
          <pc:docMk/>
          <pc:sldMk cId="3785899417" sldId="280"/>
        </pc:sldMkLst>
        <pc:spChg chg="mod">
          <ac:chgData name="Lynne Wandrum" userId="345c6398-997b-4a46-b02e-f2986bd8c6fa" providerId="ADAL" clId="{41FB2E89-DA0E-400A-8FEF-AFAB3BBA511B}" dt="2023-03-17T14:17:50.301" v="6615" actId="1076"/>
          <ac:spMkLst>
            <pc:docMk/>
            <pc:sldMk cId="3785899417" sldId="280"/>
            <ac:spMk id="2" creationId="{7DD93681-40F7-D366-0AC2-C4F1D618D5E5}"/>
          </ac:spMkLst>
        </pc:spChg>
        <pc:spChg chg="mod">
          <ac:chgData name="Lynne Wandrum" userId="345c6398-997b-4a46-b02e-f2986bd8c6fa" providerId="ADAL" clId="{41FB2E89-DA0E-400A-8FEF-AFAB3BBA511B}" dt="2023-03-17T14:18:29.063" v="6618"/>
          <ac:spMkLst>
            <pc:docMk/>
            <pc:sldMk cId="3785899417" sldId="280"/>
            <ac:spMk id="4" creationId="{D09E29EA-A410-7D40-0FCB-818519D131BB}"/>
          </ac:spMkLst>
        </pc:spChg>
        <pc:spChg chg="mod">
          <ac:chgData name="Lynne Wandrum" userId="345c6398-997b-4a46-b02e-f2986bd8c6fa" providerId="ADAL" clId="{41FB2E89-DA0E-400A-8FEF-AFAB3BBA511B}" dt="2023-03-17T14:18:54.053" v="6622" actId="6549"/>
          <ac:spMkLst>
            <pc:docMk/>
            <pc:sldMk cId="3785899417" sldId="280"/>
            <ac:spMk id="5" creationId="{A749764F-CB20-984E-7DF7-447DB3886AB5}"/>
          </ac:spMkLst>
        </pc:spChg>
        <pc:spChg chg="mod">
          <ac:chgData name="Lynne Wandrum" userId="345c6398-997b-4a46-b02e-f2986bd8c6fa" providerId="ADAL" clId="{41FB2E89-DA0E-400A-8FEF-AFAB3BBA511B}" dt="2023-03-17T14:18:29.063" v="6618"/>
          <ac:spMkLst>
            <pc:docMk/>
            <pc:sldMk cId="3785899417" sldId="280"/>
            <ac:spMk id="7" creationId="{F5140AE4-614D-1993-47A5-2B06BCB98D1F}"/>
          </ac:spMkLst>
        </pc:spChg>
        <pc:spChg chg="mod">
          <ac:chgData name="Lynne Wandrum" userId="345c6398-997b-4a46-b02e-f2986bd8c6fa" providerId="ADAL" clId="{41FB2E89-DA0E-400A-8FEF-AFAB3BBA511B}" dt="2023-03-17T14:24:54.891" v="6849" actId="1076"/>
          <ac:spMkLst>
            <pc:docMk/>
            <pc:sldMk cId="3785899417" sldId="280"/>
            <ac:spMk id="8" creationId="{1DF80487-2192-C135-4A29-E7170C5766CB}"/>
          </ac:spMkLst>
        </pc:spChg>
        <pc:spChg chg="mod">
          <ac:chgData name="Lynne Wandrum" userId="345c6398-997b-4a46-b02e-f2986bd8c6fa" providerId="ADAL" clId="{41FB2E89-DA0E-400A-8FEF-AFAB3BBA511B}" dt="2023-03-17T14:18:29.063" v="6618"/>
          <ac:spMkLst>
            <pc:docMk/>
            <pc:sldMk cId="3785899417" sldId="280"/>
            <ac:spMk id="13" creationId="{248DBBC5-1CDC-22CC-047D-F10AF3B37B57}"/>
          </ac:spMkLst>
        </pc:spChg>
        <pc:spChg chg="mod">
          <ac:chgData name="Lynne Wandrum" userId="345c6398-997b-4a46-b02e-f2986bd8c6fa" providerId="ADAL" clId="{41FB2E89-DA0E-400A-8FEF-AFAB3BBA511B}" dt="2023-03-17T14:22:29.332" v="6735" actId="20577"/>
          <ac:spMkLst>
            <pc:docMk/>
            <pc:sldMk cId="3785899417" sldId="280"/>
            <ac:spMk id="14" creationId="{64CD8A56-1F41-ECC7-04E7-191B40C95F54}"/>
          </ac:spMkLst>
        </pc:spChg>
        <pc:spChg chg="mod">
          <ac:chgData name="Lynne Wandrum" userId="345c6398-997b-4a46-b02e-f2986bd8c6fa" providerId="ADAL" clId="{41FB2E89-DA0E-400A-8FEF-AFAB3BBA511B}" dt="2023-03-17T14:18:41.499" v="6620"/>
          <ac:spMkLst>
            <pc:docMk/>
            <pc:sldMk cId="3785899417" sldId="280"/>
            <ac:spMk id="16" creationId="{B41EDE57-B8CB-36A8-C857-C0399FBA4031}"/>
          </ac:spMkLst>
        </pc:spChg>
        <pc:spChg chg="mod">
          <ac:chgData name="Lynne Wandrum" userId="345c6398-997b-4a46-b02e-f2986bd8c6fa" providerId="ADAL" clId="{41FB2E89-DA0E-400A-8FEF-AFAB3BBA511B}" dt="2023-03-17T14:24:49.325" v="6848" actId="1076"/>
          <ac:spMkLst>
            <pc:docMk/>
            <pc:sldMk cId="3785899417" sldId="280"/>
            <ac:spMk id="17" creationId="{760811E7-76EA-8631-C3ED-262382B7A995}"/>
          </ac:spMkLst>
        </pc:spChg>
        <pc:spChg chg="add del mod">
          <ac:chgData name="Lynne Wandrum" userId="345c6398-997b-4a46-b02e-f2986bd8c6fa" providerId="ADAL" clId="{41FB2E89-DA0E-400A-8FEF-AFAB3BBA511B}" dt="2023-03-17T14:23:58.530" v="6821" actId="478"/>
          <ac:spMkLst>
            <pc:docMk/>
            <pc:sldMk cId="3785899417" sldId="280"/>
            <ac:spMk id="19" creationId="{8C1BC97D-87C4-9ACD-7DEF-E01A9F784074}"/>
          </ac:spMkLst>
        </pc:spChg>
        <pc:spChg chg="add mod">
          <ac:chgData name="Lynne Wandrum" userId="345c6398-997b-4a46-b02e-f2986bd8c6fa" providerId="ADAL" clId="{41FB2E89-DA0E-400A-8FEF-AFAB3BBA511B}" dt="2023-03-17T14:23:12.293" v="6797" actId="164"/>
          <ac:spMkLst>
            <pc:docMk/>
            <pc:sldMk cId="3785899417" sldId="280"/>
            <ac:spMk id="20" creationId="{8522F437-C6A0-7499-EBE5-661050251B8E}"/>
          </ac:spMkLst>
        </pc:spChg>
        <pc:spChg chg="mod">
          <ac:chgData name="Lynne Wandrum" userId="345c6398-997b-4a46-b02e-f2986bd8c6fa" providerId="ADAL" clId="{41FB2E89-DA0E-400A-8FEF-AFAB3BBA511B}" dt="2023-03-17T14:23:51.487" v="6820" actId="20577"/>
          <ac:spMkLst>
            <pc:docMk/>
            <pc:sldMk cId="3785899417" sldId="280"/>
            <ac:spMk id="24" creationId="{6C3DB69F-AE28-F87C-3A16-BCCF402EBD22}"/>
          </ac:spMkLst>
        </pc:spChg>
        <pc:spChg chg="mod">
          <ac:chgData name="Lynne Wandrum" userId="345c6398-997b-4a46-b02e-f2986bd8c6fa" providerId="ADAL" clId="{41FB2E89-DA0E-400A-8FEF-AFAB3BBA511B}" dt="2023-03-17T14:23:31.676" v="6799"/>
          <ac:spMkLst>
            <pc:docMk/>
            <pc:sldMk cId="3785899417" sldId="280"/>
            <ac:spMk id="25" creationId="{B4B01226-5C97-E6BB-7DFA-9B4B114CE5A2}"/>
          </ac:spMkLst>
        </pc:spChg>
        <pc:spChg chg="mod">
          <ac:chgData name="Lynne Wandrum" userId="345c6398-997b-4a46-b02e-f2986bd8c6fa" providerId="ADAL" clId="{41FB2E89-DA0E-400A-8FEF-AFAB3BBA511B}" dt="2023-03-17T14:23:31.676" v="6799"/>
          <ac:spMkLst>
            <pc:docMk/>
            <pc:sldMk cId="3785899417" sldId="280"/>
            <ac:spMk id="26" creationId="{C6D448FA-5C66-C64F-62E6-FA699B083853}"/>
          </ac:spMkLst>
        </pc:spChg>
        <pc:spChg chg="mod">
          <ac:chgData name="Lynne Wandrum" userId="345c6398-997b-4a46-b02e-f2986bd8c6fa" providerId="ADAL" clId="{41FB2E89-DA0E-400A-8FEF-AFAB3BBA511B}" dt="2023-03-17T14:24:01.020" v="6822"/>
          <ac:spMkLst>
            <pc:docMk/>
            <pc:sldMk cId="3785899417" sldId="280"/>
            <ac:spMk id="28" creationId="{A88FE0F8-A3B2-B76B-CA15-B0D0820C42DD}"/>
          </ac:spMkLst>
        </pc:spChg>
        <pc:spChg chg="mod">
          <ac:chgData name="Lynne Wandrum" userId="345c6398-997b-4a46-b02e-f2986bd8c6fa" providerId="ADAL" clId="{41FB2E89-DA0E-400A-8FEF-AFAB3BBA511B}" dt="2023-03-17T14:24:58.139" v="6850" actId="1076"/>
          <ac:spMkLst>
            <pc:docMk/>
            <pc:sldMk cId="3785899417" sldId="280"/>
            <ac:spMk id="29" creationId="{3A55DDFA-D5E2-257E-E36F-7BA52ED433BA}"/>
          </ac:spMkLst>
        </pc:spChg>
        <pc:grpChg chg="add mod">
          <ac:chgData name="Lynne Wandrum" userId="345c6398-997b-4a46-b02e-f2986bd8c6fa" providerId="ADAL" clId="{41FB2E89-DA0E-400A-8FEF-AFAB3BBA511B}" dt="2023-03-17T14:23:12.293" v="6797" actId="164"/>
          <ac:grpSpMkLst>
            <pc:docMk/>
            <pc:sldMk cId="3785899417" sldId="280"/>
            <ac:grpSpMk id="3" creationId="{2E48A11D-4EAA-C848-314E-05D7FF398C4D}"/>
          </ac:grpSpMkLst>
        </pc:grpChg>
        <pc:grpChg chg="add mod">
          <ac:chgData name="Lynne Wandrum" userId="345c6398-997b-4a46-b02e-f2986bd8c6fa" providerId="ADAL" clId="{41FB2E89-DA0E-400A-8FEF-AFAB3BBA511B}" dt="2023-03-17T14:25:46.270" v="6859" actId="1076"/>
          <ac:grpSpMkLst>
            <pc:docMk/>
            <pc:sldMk cId="3785899417" sldId="280"/>
            <ac:grpSpMk id="6" creationId="{DA0F85A7-3B32-8DD4-22C5-30D2CF0F1B7F}"/>
          </ac:grpSpMkLst>
        </pc:grpChg>
        <pc:grpChg chg="add mod">
          <ac:chgData name="Lynne Wandrum" userId="345c6398-997b-4a46-b02e-f2986bd8c6fa" providerId="ADAL" clId="{41FB2E89-DA0E-400A-8FEF-AFAB3BBA511B}" dt="2023-03-17T17:21:25.414" v="8712" actId="1076"/>
          <ac:grpSpMkLst>
            <pc:docMk/>
            <pc:sldMk cId="3785899417" sldId="280"/>
            <ac:grpSpMk id="10" creationId="{6B27A70A-85F9-D608-D31F-1CFD58362960}"/>
          </ac:grpSpMkLst>
        </pc:grpChg>
        <pc:grpChg chg="add mod">
          <ac:chgData name="Lynne Wandrum" userId="345c6398-997b-4a46-b02e-f2986bd8c6fa" providerId="ADAL" clId="{41FB2E89-DA0E-400A-8FEF-AFAB3BBA511B}" dt="2023-03-17T14:25:49.527" v="6860" actId="1076"/>
          <ac:grpSpMkLst>
            <pc:docMk/>
            <pc:sldMk cId="3785899417" sldId="280"/>
            <ac:grpSpMk id="12" creationId="{38D8D5F9-3206-F913-9CE1-9C951BCA98E2}"/>
          </ac:grpSpMkLst>
        </pc:grpChg>
        <pc:grpChg chg="add mod">
          <ac:chgData name="Lynne Wandrum" userId="345c6398-997b-4a46-b02e-f2986bd8c6fa" providerId="ADAL" clId="{41FB2E89-DA0E-400A-8FEF-AFAB3BBA511B}" dt="2023-03-17T17:21:25.414" v="8712" actId="1076"/>
          <ac:grpSpMkLst>
            <pc:docMk/>
            <pc:sldMk cId="3785899417" sldId="280"/>
            <ac:grpSpMk id="15" creationId="{B269D2DD-AAA8-19BE-E6A6-76CCDB6F0453}"/>
          </ac:grpSpMkLst>
        </pc:grpChg>
        <pc:grpChg chg="add mod">
          <ac:chgData name="Lynne Wandrum" userId="345c6398-997b-4a46-b02e-f2986bd8c6fa" providerId="ADAL" clId="{41FB2E89-DA0E-400A-8FEF-AFAB3BBA511B}" dt="2023-03-17T17:21:25.414" v="8712" actId="1076"/>
          <ac:grpSpMkLst>
            <pc:docMk/>
            <pc:sldMk cId="3785899417" sldId="280"/>
            <ac:grpSpMk id="21" creationId="{F8988D37-3459-2510-7B16-64D025E8A024}"/>
          </ac:grpSpMkLst>
        </pc:grpChg>
        <pc:grpChg chg="add mod">
          <ac:chgData name="Lynne Wandrum" userId="345c6398-997b-4a46-b02e-f2986bd8c6fa" providerId="ADAL" clId="{41FB2E89-DA0E-400A-8FEF-AFAB3BBA511B}" dt="2023-03-17T14:25:46.270" v="6859" actId="1076"/>
          <ac:grpSpMkLst>
            <pc:docMk/>
            <pc:sldMk cId="3785899417" sldId="280"/>
            <ac:grpSpMk id="22" creationId="{895038EA-BF2F-9271-0841-4BB658A66F2C}"/>
          </ac:grpSpMkLst>
        </pc:grpChg>
        <pc:grpChg chg="mod">
          <ac:chgData name="Lynne Wandrum" userId="345c6398-997b-4a46-b02e-f2986bd8c6fa" providerId="ADAL" clId="{41FB2E89-DA0E-400A-8FEF-AFAB3BBA511B}" dt="2023-03-17T14:23:31.676" v="6799"/>
          <ac:grpSpMkLst>
            <pc:docMk/>
            <pc:sldMk cId="3785899417" sldId="280"/>
            <ac:grpSpMk id="23" creationId="{3E90530B-8DF9-1114-9868-1769CC12344F}"/>
          </ac:grpSpMkLst>
        </pc:grpChg>
        <pc:grpChg chg="add mod">
          <ac:chgData name="Lynne Wandrum" userId="345c6398-997b-4a46-b02e-f2986bd8c6fa" providerId="ADAL" clId="{41FB2E89-DA0E-400A-8FEF-AFAB3BBA511B}" dt="2023-03-17T14:25:46.270" v="6859" actId="1076"/>
          <ac:grpSpMkLst>
            <pc:docMk/>
            <pc:sldMk cId="3785899417" sldId="280"/>
            <ac:grpSpMk id="27" creationId="{F0872518-89B7-51FF-89A1-8E0198EA378D}"/>
          </ac:grpSpMkLst>
        </pc:grpChg>
        <pc:picChg chg="del">
          <ac:chgData name="Lynne Wandrum" userId="345c6398-997b-4a46-b02e-f2986bd8c6fa" providerId="ADAL" clId="{41FB2E89-DA0E-400A-8FEF-AFAB3BBA511B}" dt="2023-03-16T12:15:57.018" v="4813" actId="478"/>
          <ac:picMkLst>
            <pc:docMk/>
            <pc:sldMk cId="3785899417" sldId="280"/>
            <ac:picMk id="3" creationId="{43F2ADF5-8C20-6617-A691-3C794B2037B7}"/>
          </ac:picMkLst>
        </pc:picChg>
        <pc:picChg chg="add del mod">
          <ac:chgData name="Lynne Wandrum" userId="345c6398-997b-4a46-b02e-f2986bd8c6fa" providerId="ADAL" clId="{41FB2E89-DA0E-400A-8FEF-AFAB3BBA511B}" dt="2023-03-16T12:17:49.523" v="4824" actId="478"/>
          <ac:picMkLst>
            <pc:docMk/>
            <pc:sldMk cId="3785899417" sldId="280"/>
            <ac:picMk id="5" creationId="{7DFB76C1-6C97-FDF0-B5C1-E287DA952BA2}"/>
          </ac:picMkLst>
        </pc:picChg>
        <pc:picChg chg="add del mod">
          <ac:chgData name="Lynne Wandrum" userId="345c6398-997b-4a46-b02e-f2986bd8c6fa" providerId="ADAL" clId="{41FB2E89-DA0E-400A-8FEF-AFAB3BBA511B}" dt="2023-03-16T12:18:05.755" v="4829" actId="931"/>
          <ac:picMkLst>
            <pc:docMk/>
            <pc:sldMk cId="3785899417" sldId="280"/>
            <ac:picMk id="7" creationId="{968FD0DB-BFCF-4B9A-4794-29CA44295B59}"/>
          </ac:picMkLst>
        </pc:picChg>
        <pc:picChg chg="add mod">
          <ac:chgData name="Lynne Wandrum" userId="345c6398-997b-4a46-b02e-f2986bd8c6fa" providerId="ADAL" clId="{41FB2E89-DA0E-400A-8FEF-AFAB3BBA511B}" dt="2023-03-16T12:19:24.306" v="4896" actId="1440"/>
          <ac:picMkLst>
            <pc:docMk/>
            <pc:sldMk cId="3785899417" sldId="280"/>
            <ac:picMk id="9" creationId="{B9A809A1-C2D7-8DF6-312D-B62DC6669F30}"/>
          </ac:picMkLst>
        </pc:picChg>
        <pc:picChg chg="add mod">
          <ac:chgData name="Lynne Wandrum" userId="345c6398-997b-4a46-b02e-f2986bd8c6fa" providerId="ADAL" clId="{41FB2E89-DA0E-400A-8FEF-AFAB3BBA511B}" dt="2023-03-16T12:19:24.306" v="4896" actId="1440"/>
          <ac:picMkLst>
            <pc:docMk/>
            <pc:sldMk cId="3785899417" sldId="280"/>
            <ac:picMk id="11" creationId="{92574DA1-A020-5A0B-3235-90E9FA580262}"/>
          </ac:picMkLst>
        </pc:picChg>
      </pc:sldChg>
      <pc:sldChg chg="addSp delSp modSp add mod modTransition delAnim modAnim">
        <pc:chgData name="Lynne Wandrum" userId="345c6398-997b-4a46-b02e-f2986bd8c6fa" providerId="ADAL" clId="{41FB2E89-DA0E-400A-8FEF-AFAB3BBA511B}" dt="2023-03-20T17:49:04.919" v="9136" actId="20577"/>
        <pc:sldMkLst>
          <pc:docMk/>
          <pc:sldMk cId="2505515437" sldId="281"/>
        </pc:sldMkLst>
        <pc:spChg chg="mod">
          <ac:chgData name="Lynne Wandrum" userId="345c6398-997b-4a46-b02e-f2986bd8c6fa" providerId="ADAL" clId="{41FB2E89-DA0E-400A-8FEF-AFAB3BBA511B}" dt="2023-03-17T14:39:25.728" v="6976" actId="1076"/>
          <ac:spMkLst>
            <pc:docMk/>
            <pc:sldMk cId="2505515437" sldId="281"/>
            <ac:spMk id="2" creationId="{7DD93681-40F7-D366-0AC2-C4F1D618D5E5}"/>
          </ac:spMkLst>
        </pc:spChg>
        <pc:spChg chg="add del mod">
          <ac:chgData name="Lynne Wandrum" userId="345c6398-997b-4a46-b02e-f2986bd8c6fa" providerId="ADAL" clId="{41FB2E89-DA0E-400A-8FEF-AFAB3BBA511B}" dt="2023-03-17T14:41:59.225" v="7002" actId="478"/>
          <ac:spMkLst>
            <pc:docMk/>
            <pc:sldMk cId="2505515437" sldId="281"/>
            <ac:spMk id="4" creationId="{FE25B2A8-BB07-BCEB-BE9D-5D465FE73ECE}"/>
          </ac:spMkLst>
        </pc:spChg>
        <pc:spChg chg="mod topLvl">
          <ac:chgData name="Lynne Wandrum" userId="345c6398-997b-4a46-b02e-f2986bd8c6fa" providerId="ADAL" clId="{41FB2E89-DA0E-400A-8FEF-AFAB3BBA511B}" dt="2023-03-17T14:50:09.991" v="7262" actId="164"/>
          <ac:spMkLst>
            <pc:docMk/>
            <pc:sldMk cId="2505515437" sldId="281"/>
            <ac:spMk id="6" creationId="{A9273F5D-1287-FB18-A32D-123B7DB38466}"/>
          </ac:spMkLst>
        </pc:spChg>
        <pc:spChg chg="mod topLvl">
          <ac:chgData name="Lynne Wandrum" userId="345c6398-997b-4a46-b02e-f2986bd8c6fa" providerId="ADAL" clId="{41FB2E89-DA0E-400A-8FEF-AFAB3BBA511B}" dt="2023-03-17T14:50:04.592" v="7261" actId="164"/>
          <ac:spMkLst>
            <pc:docMk/>
            <pc:sldMk cId="2505515437" sldId="281"/>
            <ac:spMk id="7" creationId="{E49EFB3F-891D-D6F9-0BE5-FB034F3F0FFA}"/>
          </ac:spMkLst>
        </pc:spChg>
        <pc:spChg chg="mod topLvl">
          <ac:chgData name="Lynne Wandrum" userId="345c6398-997b-4a46-b02e-f2986bd8c6fa" providerId="ADAL" clId="{41FB2E89-DA0E-400A-8FEF-AFAB3BBA511B}" dt="2023-03-17T14:50:04.592" v="7261" actId="164"/>
          <ac:spMkLst>
            <pc:docMk/>
            <pc:sldMk cId="2505515437" sldId="281"/>
            <ac:spMk id="9" creationId="{57604975-D142-2687-5C3D-4CEEEAC2C2A9}"/>
          </ac:spMkLst>
        </pc:spChg>
        <pc:spChg chg="mod topLvl">
          <ac:chgData name="Lynne Wandrum" userId="345c6398-997b-4a46-b02e-f2986bd8c6fa" providerId="ADAL" clId="{41FB2E89-DA0E-400A-8FEF-AFAB3BBA511B}" dt="2023-03-17T14:50:09.991" v="7262" actId="164"/>
          <ac:spMkLst>
            <pc:docMk/>
            <pc:sldMk cId="2505515437" sldId="281"/>
            <ac:spMk id="10" creationId="{298B47FD-E865-47CD-9AA0-9D785685C3E1}"/>
          </ac:spMkLst>
        </pc:spChg>
        <pc:spChg chg="mod">
          <ac:chgData name="Lynne Wandrum" userId="345c6398-997b-4a46-b02e-f2986bd8c6fa" providerId="ADAL" clId="{41FB2E89-DA0E-400A-8FEF-AFAB3BBA511B}" dt="2023-03-17T14:47:21.506" v="7182" actId="1076"/>
          <ac:spMkLst>
            <pc:docMk/>
            <pc:sldMk cId="2505515437" sldId="281"/>
            <ac:spMk id="12" creationId="{AB80D48E-33DA-D168-134B-1AAE3F32D704}"/>
          </ac:spMkLst>
        </pc:spChg>
        <pc:spChg chg="mod">
          <ac:chgData name="Lynne Wandrum" userId="345c6398-997b-4a46-b02e-f2986bd8c6fa" providerId="ADAL" clId="{41FB2E89-DA0E-400A-8FEF-AFAB3BBA511B}" dt="2023-03-17T14:48:24.789" v="7223" actId="1076"/>
          <ac:spMkLst>
            <pc:docMk/>
            <pc:sldMk cId="2505515437" sldId="281"/>
            <ac:spMk id="13" creationId="{902F366B-3A72-6EA6-A0F8-22EB110D1C22}"/>
          </ac:spMkLst>
        </pc:spChg>
        <pc:spChg chg="mod">
          <ac:chgData name="Lynne Wandrum" userId="345c6398-997b-4a46-b02e-f2986bd8c6fa" providerId="ADAL" clId="{41FB2E89-DA0E-400A-8FEF-AFAB3BBA511B}" dt="2023-03-17T14:47:21.506" v="7182" actId="1076"/>
          <ac:spMkLst>
            <pc:docMk/>
            <pc:sldMk cId="2505515437" sldId="281"/>
            <ac:spMk id="16" creationId="{75281DED-A3D2-A89B-83EB-757902C2BDEE}"/>
          </ac:spMkLst>
        </pc:spChg>
        <pc:spChg chg="mod">
          <ac:chgData name="Lynne Wandrum" userId="345c6398-997b-4a46-b02e-f2986bd8c6fa" providerId="ADAL" clId="{41FB2E89-DA0E-400A-8FEF-AFAB3BBA511B}" dt="2023-03-17T14:47:21.506" v="7182" actId="1076"/>
          <ac:spMkLst>
            <pc:docMk/>
            <pc:sldMk cId="2505515437" sldId="281"/>
            <ac:spMk id="17" creationId="{DCA157A5-243E-719D-3ABF-4F2AA1A00EAE}"/>
          </ac:spMkLst>
        </pc:spChg>
        <pc:spChg chg="mod">
          <ac:chgData name="Lynne Wandrum" userId="345c6398-997b-4a46-b02e-f2986bd8c6fa" providerId="ADAL" clId="{41FB2E89-DA0E-400A-8FEF-AFAB3BBA511B}" dt="2023-03-17T14:47:21.506" v="7182" actId="1076"/>
          <ac:spMkLst>
            <pc:docMk/>
            <pc:sldMk cId="2505515437" sldId="281"/>
            <ac:spMk id="18" creationId="{36659DC5-9B93-4A0E-5FAC-11304818D6D5}"/>
          </ac:spMkLst>
        </pc:spChg>
        <pc:spChg chg="mod">
          <ac:chgData name="Lynne Wandrum" userId="345c6398-997b-4a46-b02e-f2986bd8c6fa" providerId="ADAL" clId="{41FB2E89-DA0E-400A-8FEF-AFAB3BBA511B}" dt="2023-03-17T14:48:37.965" v="7228" actId="20577"/>
          <ac:spMkLst>
            <pc:docMk/>
            <pc:sldMk cId="2505515437" sldId="281"/>
            <ac:spMk id="21" creationId="{44EE8FFE-784E-A39B-E15E-BD6948C92934}"/>
          </ac:spMkLst>
        </pc:spChg>
        <pc:spChg chg="mod">
          <ac:chgData name="Lynne Wandrum" userId="345c6398-997b-4a46-b02e-f2986bd8c6fa" providerId="ADAL" clId="{41FB2E89-DA0E-400A-8FEF-AFAB3BBA511B}" dt="2023-03-17T14:47:21.506" v="7182" actId="1076"/>
          <ac:spMkLst>
            <pc:docMk/>
            <pc:sldMk cId="2505515437" sldId="281"/>
            <ac:spMk id="22" creationId="{2A2043E8-E817-1820-3F46-27830A1B4817}"/>
          </ac:spMkLst>
        </pc:spChg>
        <pc:spChg chg="mod">
          <ac:chgData name="Lynne Wandrum" userId="345c6398-997b-4a46-b02e-f2986bd8c6fa" providerId="ADAL" clId="{41FB2E89-DA0E-400A-8FEF-AFAB3BBA511B}" dt="2023-03-17T14:47:21.506" v="7182" actId="1076"/>
          <ac:spMkLst>
            <pc:docMk/>
            <pc:sldMk cId="2505515437" sldId="281"/>
            <ac:spMk id="23" creationId="{029326D9-A9EE-224E-BDB9-28DA26C3A6A7}"/>
          </ac:spMkLst>
        </pc:spChg>
        <pc:spChg chg="mod">
          <ac:chgData name="Lynne Wandrum" userId="345c6398-997b-4a46-b02e-f2986bd8c6fa" providerId="ADAL" clId="{41FB2E89-DA0E-400A-8FEF-AFAB3BBA511B}" dt="2023-03-17T14:47:21.506" v="7182" actId="1076"/>
          <ac:spMkLst>
            <pc:docMk/>
            <pc:sldMk cId="2505515437" sldId="281"/>
            <ac:spMk id="25" creationId="{0E8A6AB8-55F1-6BFE-B866-55775605AA51}"/>
          </ac:spMkLst>
        </pc:spChg>
        <pc:spChg chg="mod">
          <ac:chgData name="Lynne Wandrum" userId="345c6398-997b-4a46-b02e-f2986bd8c6fa" providerId="ADAL" clId="{41FB2E89-DA0E-400A-8FEF-AFAB3BBA511B}" dt="2023-03-17T14:50:31.253" v="7269" actId="20577"/>
          <ac:spMkLst>
            <pc:docMk/>
            <pc:sldMk cId="2505515437" sldId="281"/>
            <ac:spMk id="26" creationId="{CDABFFF9-AE7E-09A8-5219-495143896614}"/>
          </ac:spMkLst>
        </pc:spChg>
        <pc:spChg chg="add del mod">
          <ac:chgData name="Lynne Wandrum" userId="345c6398-997b-4a46-b02e-f2986bd8c6fa" providerId="ADAL" clId="{41FB2E89-DA0E-400A-8FEF-AFAB3BBA511B}" dt="2023-03-17T14:46:56.686" v="7179" actId="478"/>
          <ac:spMkLst>
            <pc:docMk/>
            <pc:sldMk cId="2505515437" sldId="281"/>
            <ac:spMk id="28" creationId="{45C61494-C113-2B7C-D6B0-F112A4433F27}"/>
          </ac:spMkLst>
        </pc:spChg>
        <pc:spChg chg="mod">
          <ac:chgData name="Lynne Wandrum" userId="345c6398-997b-4a46-b02e-f2986bd8c6fa" providerId="ADAL" clId="{41FB2E89-DA0E-400A-8FEF-AFAB3BBA511B}" dt="2023-03-17T14:48:08.156" v="7219" actId="1076"/>
          <ac:spMkLst>
            <pc:docMk/>
            <pc:sldMk cId="2505515437" sldId="281"/>
            <ac:spMk id="31" creationId="{778E218F-ACBD-F647-0B01-A1C91837801F}"/>
          </ac:spMkLst>
        </pc:spChg>
        <pc:spChg chg="mod">
          <ac:chgData name="Lynne Wandrum" userId="345c6398-997b-4a46-b02e-f2986bd8c6fa" providerId="ADAL" clId="{41FB2E89-DA0E-400A-8FEF-AFAB3BBA511B}" dt="2023-03-17T14:47:38.710" v="7191"/>
          <ac:spMkLst>
            <pc:docMk/>
            <pc:sldMk cId="2505515437" sldId="281"/>
            <ac:spMk id="32" creationId="{3BCE95CC-57BC-A44F-869C-145C3A9831B5}"/>
          </ac:spMkLst>
        </pc:spChg>
        <pc:spChg chg="mod">
          <ac:chgData name="Lynne Wandrum" userId="345c6398-997b-4a46-b02e-f2986bd8c6fa" providerId="ADAL" clId="{41FB2E89-DA0E-400A-8FEF-AFAB3BBA511B}" dt="2023-03-17T14:47:38.710" v="7191"/>
          <ac:spMkLst>
            <pc:docMk/>
            <pc:sldMk cId="2505515437" sldId="281"/>
            <ac:spMk id="33" creationId="{F7C5EACC-52CB-4F8D-1F68-FE5FF9206202}"/>
          </ac:spMkLst>
        </pc:spChg>
        <pc:spChg chg="mod">
          <ac:chgData name="Lynne Wandrum" userId="345c6398-997b-4a46-b02e-f2986bd8c6fa" providerId="ADAL" clId="{41FB2E89-DA0E-400A-8FEF-AFAB3BBA511B}" dt="2023-03-17T14:48:51.709" v="7235"/>
          <ac:spMkLst>
            <pc:docMk/>
            <pc:sldMk cId="2505515437" sldId="281"/>
            <ac:spMk id="35" creationId="{748DC6B8-64C5-D408-A85D-FA0DBB02380E}"/>
          </ac:spMkLst>
        </pc:spChg>
        <pc:spChg chg="mod">
          <ac:chgData name="Lynne Wandrum" userId="345c6398-997b-4a46-b02e-f2986bd8c6fa" providerId="ADAL" clId="{41FB2E89-DA0E-400A-8FEF-AFAB3BBA511B}" dt="2023-03-20T17:49:04.919" v="9136" actId="20577"/>
          <ac:spMkLst>
            <pc:docMk/>
            <pc:sldMk cId="2505515437" sldId="281"/>
            <ac:spMk id="36" creationId="{6E5090FB-4FD8-ECDC-ACB3-D174F07B7DA1}"/>
          </ac:spMkLst>
        </pc:spChg>
        <pc:spChg chg="mod">
          <ac:chgData name="Lynne Wandrum" userId="345c6398-997b-4a46-b02e-f2986bd8c6fa" providerId="ADAL" clId="{41FB2E89-DA0E-400A-8FEF-AFAB3BBA511B}" dt="2023-03-17T14:51:23.359" v="7282"/>
          <ac:spMkLst>
            <pc:docMk/>
            <pc:sldMk cId="2505515437" sldId="281"/>
            <ac:spMk id="41" creationId="{C6CDEA11-9C90-389C-001E-99E0D532F960}"/>
          </ac:spMkLst>
        </pc:spChg>
        <pc:spChg chg="mod">
          <ac:chgData name="Lynne Wandrum" userId="345c6398-997b-4a46-b02e-f2986bd8c6fa" providerId="ADAL" clId="{41FB2E89-DA0E-400A-8FEF-AFAB3BBA511B}" dt="2023-03-17T14:51:23.359" v="7282"/>
          <ac:spMkLst>
            <pc:docMk/>
            <pc:sldMk cId="2505515437" sldId="281"/>
            <ac:spMk id="42" creationId="{FEB9970D-35F0-85DD-2B39-438BB401272F}"/>
          </ac:spMkLst>
        </pc:spChg>
        <pc:spChg chg="mod">
          <ac:chgData name="Lynne Wandrum" userId="345c6398-997b-4a46-b02e-f2986bd8c6fa" providerId="ADAL" clId="{41FB2E89-DA0E-400A-8FEF-AFAB3BBA511B}" dt="2023-03-17T14:51:23.359" v="7282"/>
          <ac:spMkLst>
            <pc:docMk/>
            <pc:sldMk cId="2505515437" sldId="281"/>
            <ac:spMk id="43" creationId="{FEDCB2B9-A3F0-219C-713C-4808F6DE82D0}"/>
          </ac:spMkLst>
        </pc:spChg>
        <pc:grpChg chg="add del mod">
          <ac:chgData name="Lynne Wandrum" userId="345c6398-997b-4a46-b02e-f2986bd8c6fa" providerId="ADAL" clId="{41FB2E89-DA0E-400A-8FEF-AFAB3BBA511B}" dt="2023-03-17T14:49:38.576" v="7258" actId="165"/>
          <ac:grpSpMkLst>
            <pc:docMk/>
            <pc:sldMk cId="2505515437" sldId="281"/>
            <ac:grpSpMk id="5" creationId="{C4471D4F-B1EB-2AC4-23DA-525E74D16C04}"/>
          </ac:grpSpMkLst>
        </pc:grpChg>
        <pc:grpChg chg="add del mod">
          <ac:chgData name="Lynne Wandrum" userId="345c6398-997b-4a46-b02e-f2986bd8c6fa" providerId="ADAL" clId="{41FB2E89-DA0E-400A-8FEF-AFAB3BBA511B}" dt="2023-03-17T14:49:56.170" v="7260" actId="165"/>
          <ac:grpSpMkLst>
            <pc:docMk/>
            <pc:sldMk cId="2505515437" sldId="281"/>
            <ac:grpSpMk id="8" creationId="{815659A3-93D7-D8BD-62D0-7D908C47F83B}"/>
          </ac:grpSpMkLst>
        </pc:grpChg>
        <pc:grpChg chg="add mod">
          <ac:chgData name="Lynne Wandrum" userId="345c6398-997b-4a46-b02e-f2986bd8c6fa" providerId="ADAL" clId="{41FB2E89-DA0E-400A-8FEF-AFAB3BBA511B}" dt="2023-03-17T14:50:38.929" v="7271" actId="1076"/>
          <ac:grpSpMkLst>
            <pc:docMk/>
            <pc:sldMk cId="2505515437" sldId="281"/>
            <ac:grpSpMk id="11" creationId="{2EB55C0F-6918-C158-4A4B-ED97CC9FDD85}"/>
          </ac:grpSpMkLst>
        </pc:grpChg>
        <pc:grpChg chg="del">
          <ac:chgData name="Lynne Wandrum" userId="345c6398-997b-4a46-b02e-f2986bd8c6fa" providerId="ADAL" clId="{41FB2E89-DA0E-400A-8FEF-AFAB3BBA511B}" dt="2023-03-16T12:20:01.352" v="4927" actId="478"/>
          <ac:grpSpMkLst>
            <pc:docMk/>
            <pc:sldMk cId="2505515437" sldId="281"/>
            <ac:grpSpMk id="12" creationId="{38D8D5F9-3206-F913-9CE1-9C951BCA98E2}"/>
          </ac:grpSpMkLst>
        </pc:grpChg>
        <pc:grpChg chg="add mod">
          <ac:chgData name="Lynne Wandrum" userId="345c6398-997b-4a46-b02e-f2986bd8c6fa" providerId="ADAL" clId="{41FB2E89-DA0E-400A-8FEF-AFAB3BBA511B}" dt="2023-03-17T14:50:38.929" v="7271" actId="1076"/>
          <ac:grpSpMkLst>
            <pc:docMk/>
            <pc:sldMk cId="2505515437" sldId="281"/>
            <ac:grpSpMk id="14" creationId="{82402EA6-204F-0E84-31AA-9198DABF9F21}"/>
          </ac:grpSpMkLst>
        </pc:grpChg>
        <pc:grpChg chg="mod">
          <ac:chgData name="Lynne Wandrum" userId="345c6398-997b-4a46-b02e-f2986bd8c6fa" providerId="ADAL" clId="{41FB2E89-DA0E-400A-8FEF-AFAB3BBA511B}" dt="2023-03-17T14:47:21.506" v="7182" actId="1076"/>
          <ac:grpSpMkLst>
            <pc:docMk/>
            <pc:sldMk cId="2505515437" sldId="281"/>
            <ac:grpSpMk id="15" creationId="{06276F72-7E17-4F1B-619C-5D6DC633A106}"/>
          </ac:grpSpMkLst>
        </pc:grpChg>
        <pc:grpChg chg="add mod">
          <ac:chgData name="Lynne Wandrum" userId="345c6398-997b-4a46-b02e-f2986bd8c6fa" providerId="ADAL" clId="{41FB2E89-DA0E-400A-8FEF-AFAB3BBA511B}" dt="2023-03-17T14:47:21.506" v="7182" actId="1076"/>
          <ac:grpSpMkLst>
            <pc:docMk/>
            <pc:sldMk cId="2505515437" sldId="281"/>
            <ac:grpSpMk id="19" creationId="{8DF60816-0C2F-DCE4-B0A9-CFC2AB3644AA}"/>
          </ac:grpSpMkLst>
        </pc:grpChg>
        <pc:grpChg chg="mod">
          <ac:chgData name="Lynne Wandrum" userId="345c6398-997b-4a46-b02e-f2986bd8c6fa" providerId="ADAL" clId="{41FB2E89-DA0E-400A-8FEF-AFAB3BBA511B}" dt="2023-03-17T14:47:21.506" v="7182" actId="1076"/>
          <ac:grpSpMkLst>
            <pc:docMk/>
            <pc:sldMk cId="2505515437" sldId="281"/>
            <ac:grpSpMk id="20" creationId="{F092FFD8-8ABC-095B-10E9-9C09A52AF1FC}"/>
          </ac:grpSpMkLst>
        </pc:grpChg>
        <pc:grpChg chg="add mod">
          <ac:chgData name="Lynne Wandrum" userId="345c6398-997b-4a46-b02e-f2986bd8c6fa" providerId="ADAL" clId="{41FB2E89-DA0E-400A-8FEF-AFAB3BBA511B}" dt="2023-03-17T15:10:37.257" v="7413" actId="1076"/>
          <ac:grpSpMkLst>
            <pc:docMk/>
            <pc:sldMk cId="2505515437" sldId="281"/>
            <ac:grpSpMk id="24" creationId="{6D3A4C4A-F7DB-CFA4-743A-BAE5BF47C026}"/>
          </ac:grpSpMkLst>
        </pc:grpChg>
        <pc:grpChg chg="add mod">
          <ac:chgData name="Lynne Wandrum" userId="345c6398-997b-4a46-b02e-f2986bd8c6fa" providerId="ADAL" clId="{41FB2E89-DA0E-400A-8FEF-AFAB3BBA511B}" dt="2023-03-17T14:48:44.117" v="7234" actId="1037"/>
          <ac:grpSpMkLst>
            <pc:docMk/>
            <pc:sldMk cId="2505515437" sldId="281"/>
            <ac:grpSpMk id="29" creationId="{8464BA18-BAFB-4004-377A-E0AE783A7729}"/>
          </ac:grpSpMkLst>
        </pc:grpChg>
        <pc:grpChg chg="mod">
          <ac:chgData name="Lynne Wandrum" userId="345c6398-997b-4a46-b02e-f2986bd8c6fa" providerId="ADAL" clId="{41FB2E89-DA0E-400A-8FEF-AFAB3BBA511B}" dt="2023-03-17T14:47:38.710" v="7191"/>
          <ac:grpSpMkLst>
            <pc:docMk/>
            <pc:sldMk cId="2505515437" sldId="281"/>
            <ac:grpSpMk id="30" creationId="{C8BE8F2A-FA33-4249-5A4B-C5C5B7314287}"/>
          </ac:grpSpMkLst>
        </pc:grpChg>
        <pc:grpChg chg="add mod">
          <ac:chgData name="Lynne Wandrum" userId="345c6398-997b-4a46-b02e-f2986bd8c6fa" providerId="ADAL" clId="{41FB2E89-DA0E-400A-8FEF-AFAB3BBA511B}" dt="2023-03-17T14:48:55.947" v="7236" actId="1076"/>
          <ac:grpSpMkLst>
            <pc:docMk/>
            <pc:sldMk cId="2505515437" sldId="281"/>
            <ac:grpSpMk id="34" creationId="{FC20F247-8055-2953-2B97-EE0540415356}"/>
          </ac:grpSpMkLst>
        </pc:grpChg>
        <pc:grpChg chg="add mod">
          <ac:chgData name="Lynne Wandrum" userId="345c6398-997b-4a46-b02e-f2986bd8c6fa" providerId="ADAL" clId="{41FB2E89-DA0E-400A-8FEF-AFAB3BBA511B}" dt="2023-03-17T14:50:38.929" v="7271" actId="1076"/>
          <ac:grpSpMkLst>
            <pc:docMk/>
            <pc:sldMk cId="2505515437" sldId="281"/>
            <ac:grpSpMk id="37" creationId="{7FEED612-0B16-0AE1-F515-695A60128E15}"/>
          </ac:grpSpMkLst>
        </pc:grpChg>
        <pc:grpChg chg="add mod">
          <ac:chgData name="Lynne Wandrum" userId="345c6398-997b-4a46-b02e-f2986bd8c6fa" providerId="ADAL" clId="{41FB2E89-DA0E-400A-8FEF-AFAB3BBA511B}" dt="2023-03-17T14:50:09.991" v="7262" actId="164"/>
          <ac:grpSpMkLst>
            <pc:docMk/>
            <pc:sldMk cId="2505515437" sldId="281"/>
            <ac:grpSpMk id="38" creationId="{6737AECC-5253-1EB7-C4A8-1B74F11046AC}"/>
          </ac:grpSpMkLst>
        </pc:grpChg>
        <pc:grpChg chg="add del mod">
          <ac:chgData name="Lynne Wandrum" userId="345c6398-997b-4a46-b02e-f2986bd8c6fa" providerId="ADAL" clId="{41FB2E89-DA0E-400A-8FEF-AFAB3BBA511B}" dt="2023-03-17T14:51:41.093" v="7284" actId="478"/>
          <ac:grpSpMkLst>
            <pc:docMk/>
            <pc:sldMk cId="2505515437" sldId="281"/>
            <ac:grpSpMk id="39" creationId="{C819933F-DE79-4A59-1695-B428DFAA9B48}"/>
          </ac:grpSpMkLst>
        </pc:grpChg>
        <pc:grpChg chg="mod">
          <ac:chgData name="Lynne Wandrum" userId="345c6398-997b-4a46-b02e-f2986bd8c6fa" providerId="ADAL" clId="{41FB2E89-DA0E-400A-8FEF-AFAB3BBA511B}" dt="2023-03-17T14:51:23.359" v="7282"/>
          <ac:grpSpMkLst>
            <pc:docMk/>
            <pc:sldMk cId="2505515437" sldId="281"/>
            <ac:grpSpMk id="40" creationId="{CCF2471E-4B26-730E-B62E-2AF67D0BCD99}"/>
          </ac:grpSpMkLst>
        </pc:grpChg>
        <pc:picChg chg="add mod">
          <ac:chgData name="Lynne Wandrum" userId="345c6398-997b-4a46-b02e-f2986bd8c6fa" providerId="ADAL" clId="{41FB2E89-DA0E-400A-8FEF-AFAB3BBA511B}" dt="2023-03-17T15:14:50.803" v="7444" actId="1076"/>
          <ac:picMkLst>
            <pc:docMk/>
            <pc:sldMk cId="2505515437" sldId="281"/>
            <ac:picMk id="2050" creationId="{2AD71FBD-EB22-08C7-673B-94E53A4BBA57}"/>
          </ac:picMkLst>
        </pc:picChg>
      </pc:sldChg>
      <pc:sldChg chg="add del">
        <pc:chgData name="Lynne Wandrum" userId="345c6398-997b-4a46-b02e-f2986bd8c6fa" providerId="ADAL" clId="{41FB2E89-DA0E-400A-8FEF-AFAB3BBA511B}" dt="2023-03-16T16:37:51.458" v="5179" actId="47"/>
        <pc:sldMkLst>
          <pc:docMk/>
          <pc:sldMk cId="618942774" sldId="282"/>
        </pc:sldMkLst>
      </pc:sldChg>
      <pc:sldChg chg="addSp delSp modSp new del mod addAnim delAnim modAnim">
        <pc:chgData name="Lynne Wandrum" userId="345c6398-997b-4a46-b02e-f2986bd8c6fa" providerId="ADAL" clId="{41FB2E89-DA0E-400A-8FEF-AFAB3BBA511B}" dt="2023-03-17T16:44:05.562" v="8408" actId="47"/>
        <pc:sldMkLst>
          <pc:docMk/>
          <pc:sldMk cId="2047820479" sldId="282"/>
        </pc:sldMkLst>
        <pc:spChg chg="mod">
          <ac:chgData name="Lynne Wandrum" userId="345c6398-997b-4a46-b02e-f2986bd8c6fa" providerId="ADAL" clId="{41FB2E89-DA0E-400A-8FEF-AFAB3BBA511B}" dt="2023-03-16T18:13:21.674" v="5751"/>
          <ac:spMkLst>
            <pc:docMk/>
            <pc:sldMk cId="2047820479" sldId="282"/>
            <ac:spMk id="3" creationId="{9641D00F-C14B-DCA2-6F74-749BE20715C5}"/>
          </ac:spMkLst>
        </pc:spChg>
        <pc:spChg chg="mod">
          <ac:chgData name="Lynne Wandrum" userId="345c6398-997b-4a46-b02e-f2986bd8c6fa" providerId="ADAL" clId="{41FB2E89-DA0E-400A-8FEF-AFAB3BBA511B}" dt="2023-03-16T19:19:51.184" v="6129" actId="122"/>
          <ac:spMkLst>
            <pc:docMk/>
            <pc:sldMk cId="2047820479" sldId="282"/>
            <ac:spMk id="4" creationId="{5E2CB79D-2548-09A6-6389-DE89ED2280D1}"/>
          </ac:spMkLst>
        </pc:spChg>
        <pc:spChg chg="mod topLvl">
          <ac:chgData name="Lynne Wandrum" userId="345c6398-997b-4a46-b02e-f2986bd8c6fa" providerId="ADAL" clId="{41FB2E89-DA0E-400A-8FEF-AFAB3BBA511B}" dt="2023-03-16T19:15:30.265" v="6105" actId="478"/>
          <ac:spMkLst>
            <pc:docMk/>
            <pc:sldMk cId="2047820479" sldId="282"/>
            <ac:spMk id="6" creationId="{00227CD0-E5D0-BC11-71A9-A9FE9C11B9A7}"/>
          </ac:spMkLst>
        </pc:spChg>
        <pc:spChg chg="add del mod topLvl">
          <ac:chgData name="Lynne Wandrum" userId="345c6398-997b-4a46-b02e-f2986bd8c6fa" providerId="ADAL" clId="{41FB2E89-DA0E-400A-8FEF-AFAB3BBA511B}" dt="2023-03-16T19:15:30.265" v="6105" actId="478"/>
          <ac:spMkLst>
            <pc:docMk/>
            <pc:sldMk cId="2047820479" sldId="282"/>
            <ac:spMk id="7" creationId="{E316D2E3-2C95-7CFC-C653-EF1AC538C9F4}"/>
          </ac:spMkLst>
        </pc:spChg>
        <pc:spChg chg="mod topLvl">
          <ac:chgData name="Lynne Wandrum" userId="345c6398-997b-4a46-b02e-f2986bd8c6fa" providerId="ADAL" clId="{41FB2E89-DA0E-400A-8FEF-AFAB3BBA511B}" dt="2023-03-16T19:15:30.883" v="6107" actId="478"/>
          <ac:spMkLst>
            <pc:docMk/>
            <pc:sldMk cId="2047820479" sldId="282"/>
            <ac:spMk id="9" creationId="{A8712C65-2C27-ACAB-5D32-38C5D757605E}"/>
          </ac:spMkLst>
        </pc:spChg>
        <pc:spChg chg="add del mod topLvl">
          <ac:chgData name="Lynne Wandrum" userId="345c6398-997b-4a46-b02e-f2986bd8c6fa" providerId="ADAL" clId="{41FB2E89-DA0E-400A-8FEF-AFAB3BBA511B}" dt="2023-03-16T19:29:02.866" v="6197" actId="1076"/>
          <ac:spMkLst>
            <pc:docMk/>
            <pc:sldMk cId="2047820479" sldId="282"/>
            <ac:spMk id="10" creationId="{1CE1E084-AF79-D0FB-643F-6E431E046142}"/>
          </ac:spMkLst>
        </pc:spChg>
        <pc:spChg chg="mod">
          <ac:chgData name="Lynne Wandrum" userId="345c6398-997b-4a46-b02e-f2986bd8c6fa" providerId="ADAL" clId="{41FB2E89-DA0E-400A-8FEF-AFAB3BBA511B}" dt="2023-03-16T18:13:21.674" v="5751"/>
          <ac:spMkLst>
            <pc:docMk/>
            <pc:sldMk cId="2047820479" sldId="282"/>
            <ac:spMk id="12" creationId="{CFEC883A-7291-4621-CA88-9F0ED4F2ED33}"/>
          </ac:spMkLst>
        </pc:spChg>
        <pc:spChg chg="mod">
          <ac:chgData name="Lynne Wandrum" userId="345c6398-997b-4a46-b02e-f2986bd8c6fa" providerId="ADAL" clId="{41FB2E89-DA0E-400A-8FEF-AFAB3BBA511B}" dt="2023-03-16T19:19:09.464" v="6111" actId="404"/>
          <ac:spMkLst>
            <pc:docMk/>
            <pc:sldMk cId="2047820479" sldId="282"/>
            <ac:spMk id="13" creationId="{EE55BB24-3D89-C7CD-DC46-61BCF59AA46B}"/>
          </ac:spMkLst>
        </pc:spChg>
        <pc:spChg chg="mod">
          <ac:chgData name="Lynne Wandrum" userId="345c6398-997b-4a46-b02e-f2986bd8c6fa" providerId="ADAL" clId="{41FB2E89-DA0E-400A-8FEF-AFAB3BBA511B}" dt="2023-03-16T18:13:21.674" v="5751"/>
          <ac:spMkLst>
            <pc:docMk/>
            <pc:sldMk cId="2047820479" sldId="282"/>
            <ac:spMk id="15" creationId="{4CC9FF2F-2B34-0044-65CA-14B4E5DEB7C0}"/>
          </ac:spMkLst>
        </pc:spChg>
        <pc:spChg chg="mod">
          <ac:chgData name="Lynne Wandrum" userId="345c6398-997b-4a46-b02e-f2986bd8c6fa" providerId="ADAL" clId="{41FB2E89-DA0E-400A-8FEF-AFAB3BBA511B}" dt="2023-03-16T18:13:21.674" v="5751"/>
          <ac:spMkLst>
            <pc:docMk/>
            <pc:sldMk cId="2047820479" sldId="282"/>
            <ac:spMk id="16" creationId="{89EE1BBA-8163-4804-D3CB-F2F54E51181C}"/>
          </ac:spMkLst>
        </pc:spChg>
        <pc:spChg chg="mod topLvl">
          <ac:chgData name="Lynne Wandrum" userId="345c6398-997b-4a46-b02e-f2986bd8c6fa" providerId="ADAL" clId="{41FB2E89-DA0E-400A-8FEF-AFAB3BBA511B}" dt="2023-03-16T19:15:30.528" v="6106" actId="478"/>
          <ac:spMkLst>
            <pc:docMk/>
            <pc:sldMk cId="2047820479" sldId="282"/>
            <ac:spMk id="18" creationId="{89F36D70-B9B7-DA76-72E9-D5647431CE6B}"/>
          </ac:spMkLst>
        </pc:spChg>
        <pc:spChg chg="add del mod topLvl">
          <ac:chgData name="Lynne Wandrum" userId="345c6398-997b-4a46-b02e-f2986bd8c6fa" providerId="ADAL" clId="{41FB2E89-DA0E-400A-8FEF-AFAB3BBA511B}" dt="2023-03-16T19:19:05.418" v="6110" actId="404"/>
          <ac:spMkLst>
            <pc:docMk/>
            <pc:sldMk cId="2047820479" sldId="282"/>
            <ac:spMk id="19" creationId="{0C963B57-AE51-07F5-5FCE-1F0A4BF39A5C}"/>
          </ac:spMkLst>
        </pc:spChg>
        <pc:spChg chg="mod">
          <ac:chgData name="Lynne Wandrum" userId="345c6398-997b-4a46-b02e-f2986bd8c6fa" providerId="ADAL" clId="{41FB2E89-DA0E-400A-8FEF-AFAB3BBA511B}" dt="2023-03-16T18:13:33.638" v="5753"/>
          <ac:spMkLst>
            <pc:docMk/>
            <pc:sldMk cId="2047820479" sldId="282"/>
            <ac:spMk id="21" creationId="{402E2F03-2EDB-EDED-0147-1C38F04D6999}"/>
          </ac:spMkLst>
        </pc:spChg>
        <pc:spChg chg="mod">
          <ac:chgData name="Lynne Wandrum" userId="345c6398-997b-4a46-b02e-f2986bd8c6fa" providerId="ADAL" clId="{41FB2E89-DA0E-400A-8FEF-AFAB3BBA511B}" dt="2023-03-16T19:24:00.788" v="6170" actId="1076"/>
          <ac:spMkLst>
            <pc:docMk/>
            <pc:sldMk cId="2047820479" sldId="282"/>
            <ac:spMk id="22" creationId="{80BDBA5D-1FF9-8B49-4F29-490EC6A36160}"/>
          </ac:spMkLst>
        </pc:spChg>
        <pc:spChg chg="mod">
          <ac:chgData name="Lynne Wandrum" userId="345c6398-997b-4a46-b02e-f2986bd8c6fa" providerId="ADAL" clId="{41FB2E89-DA0E-400A-8FEF-AFAB3BBA511B}" dt="2023-03-16T18:13:33.638" v="5753"/>
          <ac:spMkLst>
            <pc:docMk/>
            <pc:sldMk cId="2047820479" sldId="282"/>
            <ac:spMk id="24" creationId="{CBBE3A41-46A1-8B18-7FBA-FBE7BE0308DE}"/>
          </ac:spMkLst>
        </pc:spChg>
        <pc:spChg chg="mod">
          <ac:chgData name="Lynne Wandrum" userId="345c6398-997b-4a46-b02e-f2986bd8c6fa" providerId="ADAL" clId="{41FB2E89-DA0E-400A-8FEF-AFAB3BBA511B}" dt="2023-03-16T18:52:46.465" v="5799" actId="20577"/>
          <ac:spMkLst>
            <pc:docMk/>
            <pc:sldMk cId="2047820479" sldId="282"/>
            <ac:spMk id="25" creationId="{1A77CD26-E276-64D6-8D93-9B456E8C5C01}"/>
          </ac:spMkLst>
        </pc:spChg>
        <pc:spChg chg="mod">
          <ac:chgData name="Lynne Wandrum" userId="345c6398-997b-4a46-b02e-f2986bd8c6fa" providerId="ADAL" clId="{41FB2E89-DA0E-400A-8FEF-AFAB3BBA511B}" dt="2023-03-16T18:13:33.638" v="5753"/>
          <ac:spMkLst>
            <pc:docMk/>
            <pc:sldMk cId="2047820479" sldId="282"/>
            <ac:spMk id="27" creationId="{429F5186-8342-1FBA-867D-C32D458C3DBA}"/>
          </ac:spMkLst>
        </pc:spChg>
        <pc:spChg chg="mod">
          <ac:chgData name="Lynne Wandrum" userId="345c6398-997b-4a46-b02e-f2986bd8c6fa" providerId="ADAL" clId="{41FB2E89-DA0E-400A-8FEF-AFAB3BBA511B}" dt="2023-03-16T18:52:42.446" v="5798" actId="20577"/>
          <ac:spMkLst>
            <pc:docMk/>
            <pc:sldMk cId="2047820479" sldId="282"/>
            <ac:spMk id="28" creationId="{6AEBC40D-EA06-549B-0B9D-DCC57CACC3B0}"/>
          </ac:spMkLst>
        </pc:spChg>
        <pc:spChg chg="add mod">
          <ac:chgData name="Lynne Wandrum" userId="345c6398-997b-4a46-b02e-f2986bd8c6fa" providerId="ADAL" clId="{41FB2E89-DA0E-400A-8FEF-AFAB3BBA511B}" dt="2023-03-17T14:00:32.794" v="6275" actId="164"/>
          <ac:spMkLst>
            <pc:docMk/>
            <pc:sldMk cId="2047820479" sldId="282"/>
            <ac:spMk id="29" creationId="{0452BB57-C9ED-1FA9-C46F-B258ADF5468C}"/>
          </ac:spMkLst>
        </pc:spChg>
        <pc:spChg chg="add mod">
          <ac:chgData name="Lynne Wandrum" userId="345c6398-997b-4a46-b02e-f2986bd8c6fa" providerId="ADAL" clId="{41FB2E89-DA0E-400A-8FEF-AFAB3BBA511B}" dt="2023-03-17T14:00:50.836" v="6276" actId="164"/>
          <ac:spMkLst>
            <pc:docMk/>
            <pc:sldMk cId="2047820479" sldId="282"/>
            <ac:spMk id="30" creationId="{EBE0310F-6770-B57E-6733-6328ADEC13C5}"/>
          </ac:spMkLst>
        </pc:spChg>
        <pc:spChg chg="mod">
          <ac:chgData name="Lynne Wandrum" userId="345c6398-997b-4a46-b02e-f2986bd8c6fa" providerId="ADAL" clId="{41FB2E89-DA0E-400A-8FEF-AFAB3BBA511B}" dt="2023-03-16T18:58:34.471" v="5898"/>
          <ac:spMkLst>
            <pc:docMk/>
            <pc:sldMk cId="2047820479" sldId="282"/>
            <ac:spMk id="32" creationId="{8EA25674-301D-2943-00DB-4BE3C220A470}"/>
          </ac:spMkLst>
        </pc:spChg>
        <pc:spChg chg="mod">
          <ac:chgData name="Lynne Wandrum" userId="345c6398-997b-4a46-b02e-f2986bd8c6fa" providerId="ADAL" clId="{41FB2E89-DA0E-400A-8FEF-AFAB3BBA511B}" dt="2023-03-16T19:23:30.009" v="6158" actId="1076"/>
          <ac:spMkLst>
            <pc:docMk/>
            <pc:sldMk cId="2047820479" sldId="282"/>
            <ac:spMk id="33" creationId="{A606422B-FC77-303F-E86A-310FAACF9ECF}"/>
          </ac:spMkLst>
        </pc:spChg>
        <pc:spChg chg="mod topLvl">
          <ac:chgData name="Lynne Wandrum" userId="345c6398-997b-4a46-b02e-f2986bd8c6fa" providerId="ADAL" clId="{41FB2E89-DA0E-400A-8FEF-AFAB3BBA511B}" dt="2023-03-17T14:00:32.794" v="6275" actId="164"/>
          <ac:spMkLst>
            <pc:docMk/>
            <pc:sldMk cId="2047820479" sldId="282"/>
            <ac:spMk id="35" creationId="{C33431B6-F172-6264-22FB-FC7023BBA1EF}"/>
          </ac:spMkLst>
        </pc:spChg>
        <pc:spChg chg="mod topLvl">
          <ac:chgData name="Lynne Wandrum" userId="345c6398-997b-4a46-b02e-f2986bd8c6fa" providerId="ADAL" clId="{41FB2E89-DA0E-400A-8FEF-AFAB3BBA511B}" dt="2023-03-16T19:25:31.550" v="6183" actId="164"/>
          <ac:spMkLst>
            <pc:docMk/>
            <pc:sldMk cId="2047820479" sldId="282"/>
            <ac:spMk id="36" creationId="{5ED2B21E-DD59-94E8-FD45-079FA0D7F87C}"/>
          </ac:spMkLst>
        </pc:spChg>
        <pc:spChg chg="mod">
          <ac:chgData name="Lynne Wandrum" userId="345c6398-997b-4a46-b02e-f2986bd8c6fa" providerId="ADAL" clId="{41FB2E89-DA0E-400A-8FEF-AFAB3BBA511B}" dt="2023-03-16T18:58:34.471" v="5898"/>
          <ac:spMkLst>
            <pc:docMk/>
            <pc:sldMk cId="2047820479" sldId="282"/>
            <ac:spMk id="38" creationId="{BBABCC46-E5C8-55F4-1F84-7E5F58A9D5AF}"/>
          </ac:spMkLst>
        </pc:spChg>
        <pc:spChg chg="mod">
          <ac:chgData name="Lynne Wandrum" userId="345c6398-997b-4a46-b02e-f2986bd8c6fa" providerId="ADAL" clId="{41FB2E89-DA0E-400A-8FEF-AFAB3BBA511B}" dt="2023-03-16T18:59:50.481" v="5940" actId="1076"/>
          <ac:spMkLst>
            <pc:docMk/>
            <pc:sldMk cId="2047820479" sldId="282"/>
            <ac:spMk id="39" creationId="{D9960F91-91EA-D3FF-2831-174B8C620D95}"/>
          </ac:spMkLst>
        </pc:spChg>
        <pc:spChg chg="mod">
          <ac:chgData name="Lynne Wandrum" userId="345c6398-997b-4a46-b02e-f2986bd8c6fa" providerId="ADAL" clId="{41FB2E89-DA0E-400A-8FEF-AFAB3BBA511B}" dt="2023-03-16T18:58:34.471" v="5898"/>
          <ac:spMkLst>
            <pc:docMk/>
            <pc:sldMk cId="2047820479" sldId="282"/>
            <ac:spMk id="41" creationId="{6543885C-668F-03D8-F8F1-D2DB9A1BB6DC}"/>
          </ac:spMkLst>
        </pc:spChg>
        <pc:spChg chg="mod">
          <ac:chgData name="Lynne Wandrum" userId="345c6398-997b-4a46-b02e-f2986bd8c6fa" providerId="ADAL" clId="{41FB2E89-DA0E-400A-8FEF-AFAB3BBA511B}" dt="2023-03-16T19:04:53.121" v="6017" actId="20577"/>
          <ac:spMkLst>
            <pc:docMk/>
            <pc:sldMk cId="2047820479" sldId="282"/>
            <ac:spMk id="42" creationId="{5086250E-3F97-5F57-AE45-B88490E818FE}"/>
          </ac:spMkLst>
        </pc:spChg>
        <pc:spChg chg="mod">
          <ac:chgData name="Lynne Wandrum" userId="345c6398-997b-4a46-b02e-f2986bd8c6fa" providerId="ADAL" clId="{41FB2E89-DA0E-400A-8FEF-AFAB3BBA511B}" dt="2023-03-16T19:04:58.841" v="6018"/>
          <ac:spMkLst>
            <pc:docMk/>
            <pc:sldMk cId="2047820479" sldId="282"/>
            <ac:spMk id="44" creationId="{997353F5-725D-132B-2EFB-5C867A1C4E08}"/>
          </ac:spMkLst>
        </pc:spChg>
        <pc:spChg chg="mod">
          <ac:chgData name="Lynne Wandrum" userId="345c6398-997b-4a46-b02e-f2986bd8c6fa" providerId="ADAL" clId="{41FB2E89-DA0E-400A-8FEF-AFAB3BBA511B}" dt="2023-03-16T19:05:15.650" v="6025" actId="1076"/>
          <ac:spMkLst>
            <pc:docMk/>
            <pc:sldMk cId="2047820479" sldId="282"/>
            <ac:spMk id="45" creationId="{12E90985-F72B-15DA-09F9-642EE2FB0F75}"/>
          </ac:spMkLst>
        </pc:spChg>
        <pc:spChg chg="mod topLvl">
          <ac:chgData name="Lynne Wandrum" userId="345c6398-997b-4a46-b02e-f2986bd8c6fa" providerId="ADAL" clId="{41FB2E89-DA0E-400A-8FEF-AFAB3BBA511B}" dt="2023-03-17T13:59:45.134" v="6267" actId="164"/>
          <ac:spMkLst>
            <pc:docMk/>
            <pc:sldMk cId="2047820479" sldId="282"/>
            <ac:spMk id="47" creationId="{73566217-419D-9EC6-AAF3-E0F39672F685}"/>
          </ac:spMkLst>
        </pc:spChg>
        <pc:spChg chg="del mod topLvl">
          <ac:chgData name="Lynne Wandrum" userId="345c6398-997b-4a46-b02e-f2986bd8c6fa" providerId="ADAL" clId="{41FB2E89-DA0E-400A-8FEF-AFAB3BBA511B}" dt="2023-03-16T19:11:00.705" v="6061" actId="21"/>
          <ac:spMkLst>
            <pc:docMk/>
            <pc:sldMk cId="2047820479" sldId="282"/>
            <ac:spMk id="48" creationId="{5623B8B1-FAB6-E494-57DC-BF6E0C40F8B2}"/>
          </ac:spMkLst>
        </pc:spChg>
        <pc:spChg chg="mod topLvl">
          <ac:chgData name="Lynne Wandrum" userId="345c6398-997b-4a46-b02e-f2986bd8c6fa" providerId="ADAL" clId="{41FB2E89-DA0E-400A-8FEF-AFAB3BBA511B}" dt="2023-03-17T13:59:31.942" v="6265" actId="164"/>
          <ac:spMkLst>
            <pc:docMk/>
            <pc:sldMk cId="2047820479" sldId="282"/>
            <ac:spMk id="50" creationId="{4643E240-86AD-07D3-BF5A-7AE618757598}"/>
          </ac:spMkLst>
        </pc:spChg>
        <pc:spChg chg="del mod topLvl">
          <ac:chgData name="Lynne Wandrum" userId="345c6398-997b-4a46-b02e-f2986bd8c6fa" providerId="ADAL" clId="{41FB2E89-DA0E-400A-8FEF-AFAB3BBA511B}" dt="2023-03-16T19:09:03.374" v="6056" actId="478"/>
          <ac:spMkLst>
            <pc:docMk/>
            <pc:sldMk cId="2047820479" sldId="282"/>
            <ac:spMk id="51" creationId="{730F0CAE-F2EA-B056-CC21-19E8B1E84094}"/>
          </ac:spMkLst>
        </pc:spChg>
        <pc:spChg chg="add mod">
          <ac:chgData name="Lynne Wandrum" userId="345c6398-997b-4a46-b02e-f2986bd8c6fa" providerId="ADAL" clId="{41FB2E89-DA0E-400A-8FEF-AFAB3BBA511B}" dt="2023-03-17T13:59:31.942" v="6265" actId="164"/>
          <ac:spMkLst>
            <pc:docMk/>
            <pc:sldMk cId="2047820479" sldId="282"/>
            <ac:spMk id="52" creationId="{5FE83B52-2D00-30FD-2AAA-E9F21139BCE8}"/>
          </ac:spMkLst>
        </pc:spChg>
        <pc:spChg chg="add mod topLvl">
          <ac:chgData name="Lynne Wandrum" userId="345c6398-997b-4a46-b02e-f2986bd8c6fa" providerId="ADAL" clId="{41FB2E89-DA0E-400A-8FEF-AFAB3BBA511B}" dt="2023-03-17T13:59:45.134" v="6267" actId="164"/>
          <ac:spMkLst>
            <pc:docMk/>
            <pc:sldMk cId="2047820479" sldId="282"/>
            <ac:spMk id="53" creationId="{85A2A852-979B-1EA1-6DBE-627C73FC8133}"/>
          </ac:spMkLst>
        </pc:spChg>
        <pc:spChg chg="add mod">
          <ac:chgData name="Lynne Wandrum" userId="345c6398-997b-4a46-b02e-f2986bd8c6fa" providerId="ADAL" clId="{41FB2E89-DA0E-400A-8FEF-AFAB3BBA511B}" dt="2023-03-17T13:59:13.377" v="6263" actId="164"/>
          <ac:spMkLst>
            <pc:docMk/>
            <pc:sldMk cId="2047820479" sldId="282"/>
            <ac:spMk id="54" creationId="{B5E52ECB-CE2F-0462-21E4-929CDC2916C6}"/>
          </ac:spMkLst>
        </pc:spChg>
        <pc:spChg chg="add mod">
          <ac:chgData name="Lynne Wandrum" userId="345c6398-997b-4a46-b02e-f2986bd8c6fa" providerId="ADAL" clId="{41FB2E89-DA0E-400A-8FEF-AFAB3BBA511B}" dt="2023-03-17T13:59:13.377" v="6263" actId="164"/>
          <ac:spMkLst>
            <pc:docMk/>
            <pc:sldMk cId="2047820479" sldId="282"/>
            <ac:spMk id="55" creationId="{BF497F8C-BE62-C7A1-5988-52C928D2EC9E}"/>
          </ac:spMkLst>
        </pc:spChg>
        <pc:spChg chg="mod">
          <ac:chgData name="Lynne Wandrum" userId="345c6398-997b-4a46-b02e-f2986bd8c6fa" providerId="ADAL" clId="{41FB2E89-DA0E-400A-8FEF-AFAB3BBA511B}" dt="2023-03-16T19:29:12.887" v="6198"/>
          <ac:spMkLst>
            <pc:docMk/>
            <pc:sldMk cId="2047820479" sldId="282"/>
            <ac:spMk id="58" creationId="{BA47D1A4-C377-3ED9-6E7A-4641457A3663}"/>
          </ac:spMkLst>
        </pc:spChg>
        <pc:spChg chg="mod">
          <ac:chgData name="Lynne Wandrum" userId="345c6398-997b-4a46-b02e-f2986bd8c6fa" providerId="ADAL" clId="{41FB2E89-DA0E-400A-8FEF-AFAB3BBA511B}" dt="2023-03-16T19:30:20.156" v="6216" actId="1076"/>
          <ac:spMkLst>
            <pc:docMk/>
            <pc:sldMk cId="2047820479" sldId="282"/>
            <ac:spMk id="59" creationId="{1A040B61-AD0B-56BF-5F12-D4694E2BE275}"/>
          </ac:spMkLst>
        </pc:spChg>
        <pc:grpChg chg="add mod">
          <ac:chgData name="Lynne Wandrum" userId="345c6398-997b-4a46-b02e-f2986bd8c6fa" providerId="ADAL" clId="{41FB2E89-DA0E-400A-8FEF-AFAB3BBA511B}" dt="2023-03-16T18:13:25.108" v="5752" actId="1076"/>
          <ac:grpSpMkLst>
            <pc:docMk/>
            <pc:sldMk cId="2047820479" sldId="282"/>
            <ac:grpSpMk id="2" creationId="{C222453C-A508-A75E-7074-182F22C4AB90}"/>
          </ac:grpSpMkLst>
        </pc:grpChg>
        <pc:grpChg chg="add del mod">
          <ac:chgData name="Lynne Wandrum" userId="345c6398-997b-4a46-b02e-f2986bd8c6fa" providerId="ADAL" clId="{41FB2E89-DA0E-400A-8FEF-AFAB3BBA511B}" dt="2023-03-16T19:15:30.265" v="6105" actId="478"/>
          <ac:grpSpMkLst>
            <pc:docMk/>
            <pc:sldMk cId="2047820479" sldId="282"/>
            <ac:grpSpMk id="5" creationId="{E6D9758F-3FE1-733A-0B92-E6A4CF5F638C}"/>
          </ac:grpSpMkLst>
        </pc:grpChg>
        <pc:grpChg chg="add del mod">
          <ac:chgData name="Lynne Wandrum" userId="345c6398-997b-4a46-b02e-f2986bd8c6fa" providerId="ADAL" clId="{41FB2E89-DA0E-400A-8FEF-AFAB3BBA511B}" dt="2023-03-16T19:15:30.883" v="6107" actId="478"/>
          <ac:grpSpMkLst>
            <pc:docMk/>
            <pc:sldMk cId="2047820479" sldId="282"/>
            <ac:grpSpMk id="8" creationId="{E26F57BF-7E06-0B87-A765-8A5CF86D126C}"/>
          </ac:grpSpMkLst>
        </pc:grpChg>
        <pc:grpChg chg="add mod">
          <ac:chgData name="Lynne Wandrum" userId="345c6398-997b-4a46-b02e-f2986bd8c6fa" providerId="ADAL" clId="{41FB2E89-DA0E-400A-8FEF-AFAB3BBA511B}" dt="2023-03-16T19:05:27.891" v="6031" actId="1035"/>
          <ac:grpSpMkLst>
            <pc:docMk/>
            <pc:sldMk cId="2047820479" sldId="282"/>
            <ac:grpSpMk id="11" creationId="{17403AD5-A52F-956D-2677-B583F27909A0}"/>
          </ac:grpSpMkLst>
        </pc:grpChg>
        <pc:grpChg chg="add mod">
          <ac:chgData name="Lynne Wandrum" userId="345c6398-997b-4a46-b02e-f2986bd8c6fa" providerId="ADAL" clId="{41FB2E89-DA0E-400A-8FEF-AFAB3BBA511B}" dt="2023-03-16T18:57:16.984" v="5871" actId="1038"/>
          <ac:grpSpMkLst>
            <pc:docMk/>
            <pc:sldMk cId="2047820479" sldId="282"/>
            <ac:grpSpMk id="14" creationId="{FC841222-BDEC-C737-0F14-05028E6E1414}"/>
          </ac:grpSpMkLst>
        </pc:grpChg>
        <pc:grpChg chg="add del mod">
          <ac:chgData name="Lynne Wandrum" userId="345c6398-997b-4a46-b02e-f2986bd8c6fa" providerId="ADAL" clId="{41FB2E89-DA0E-400A-8FEF-AFAB3BBA511B}" dt="2023-03-16T19:30:38.457" v="6223" actId="1035"/>
          <ac:grpSpMkLst>
            <pc:docMk/>
            <pc:sldMk cId="2047820479" sldId="282"/>
            <ac:grpSpMk id="17" creationId="{1EC079EA-6FB3-0112-DBDA-3337BDD08057}"/>
          </ac:grpSpMkLst>
        </pc:grpChg>
        <pc:grpChg chg="add mod">
          <ac:chgData name="Lynne Wandrum" userId="345c6398-997b-4a46-b02e-f2986bd8c6fa" providerId="ADAL" clId="{41FB2E89-DA0E-400A-8FEF-AFAB3BBA511B}" dt="2023-03-16T19:07:18.461" v="6033" actId="1076"/>
          <ac:grpSpMkLst>
            <pc:docMk/>
            <pc:sldMk cId="2047820479" sldId="282"/>
            <ac:grpSpMk id="20" creationId="{EA38F62E-024F-513F-D1A6-1D6215978D6F}"/>
          </ac:grpSpMkLst>
        </pc:grpChg>
        <pc:grpChg chg="add mod">
          <ac:chgData name="Lynne Wandrum" userId="345c6398-997b-4a46-b02e-f2986bd8c6fa" providerId="ADAL" clId="{41FB2E89-DA0E-400A-8FEF-AFAB3BBA511B}" dt="2023-03-16T19:25:31.550" v="6183" actId="164"/>
          <ac:grpSpMkLst>
            <pc:docMk/>
            <pc:sldMk cId="2047820479" sldId="282"/>
            <ac:grpSpMk id="23" creationId="{BCD7F03C-5509-EADD-C391-C36DFBA42E68}"/>
          </ac:grpSpMkLst>
        </pc:grpChg>
        <pc:grpChg chg="add mod">
          <ac:chgData name="Lynne Wandrum" userId="345c6398-997b-4a46-b02e-f2986bd8c6fa" providerId="ADAL" clId="{41FB2E89-DA0E-400A-8FEF-AFAB3BBA511B}" dt="2023-03-17T14:00:50.836" v="6276" actId="164"/>
          <ac:grpSpMkLst>
            <pc:docMk/>
            <pc:sldMk cId="2047820479" sldId="282"/>
            <ac:grpSpMk id="26" creationId="{1EE6D9A6-9C51-FC9A-52E0-BB8FDFB5D877}"/>
          </ac:grpSpMkLst>
        </pc:grpChg>
        <pc:grpChg chg="add mod">
          <ac:chgData name="Lynne Wandrum" userId="345c6398-997b-4a46-b02e-f2986bd8c6fa" providerId="ADAL" clId="{41FB2E89-DA0E-400A-8FEF-AFAB3BBA511B}" dt="2023-03-16T18:58:46.818" v="5899" actId="1076"/>
          <ac:grpSpMkLst>
            <pc:docMk/>
            <pc:sldMk cId="2047820479" sldId="282"/>
            <ac:grpSpMk id="31" creationId="{F6A0F0D7-2F14-2621-A3B6-8132048082B3}"/>
          </ac:grpSpMkLst>
        </pc:grpChg>
        <pc:grpChg chg="add del mod">
          <ac:chgData name="Lynne Wandrum" userId="345c6398-997b-4a46-b02e-f2986bd8c6fa" providerId="ADAL" clId="{41FB2E89-DA0E-400A-8FEF-AFAB3BBA511B}" dt="2023-03-16T19:25:13.305" v="6175" actId="165"/>
          <ac:grpSpMkLst>
            <pc:docMk/>
            <pc:sldMk cId="2047820479" sldId="282"/>
            <ac:grpSpMk id="34" creationId="{8800DDFA-90D0-4B8F-2C8D-EC35646FE565}"/>
          </ac:grpSpMkLst>
        </pc:grpChg>
        <pc:grpChg chg="add mod">
          <ac:chgData name="Lynne Wandrum" userId="345c6398-997b-4a46-b02e-f2986bd8c6fa" providerId="ADAL" clId="{41FB2E89-DA0E-400A-8FEF-AFAB3BBA511B}" dt="2023-03-17T14:01:59.335" v="6281" actId="1038"/>
          <ac:grpSpMkLst>
            <pc:docMk/>
            <pc:sldMk cId="2047820479" sldId="282"/>
            <ac:grpSpMk id="34" creationId="{993E6A0B-D596-9F37-FB1A-FB772166BF43}"/>
          </ac:grpSpMkLst>
        </pc:grpChg>
        <pc:grpChg chg="add mod">
          <ac:chgData name="Lynne Wandrum" userId="345c6398-997b-4a46-b02e-f2986bd8c6fa" providerId="ADAL" clId="{41FB2E89-DA0E-400A-8FEF-AFAB3BBA511B}" dt="2023-03-16T18:59:04.198" v="5910" actId="1036"/>
          <ac:grpSpMkLst>
            <pc:docMk/>
            <pc:sldMk cId="2047820479" sldId="282"/>
            <ac:grpSpMk id="37" creationId="{D4903AB9-589A-4907-5E62-F848D79FAB3E}"/>
          </ac:grpSpMkLst>
        </pc:grpChg>
        <pc:grpChg chg="add mod">
          <ac:chgData name="Lynne Wandrum" userId="345c6398-997b-4a46-b02e-f2986bd8c6fa" providerId="ADAL" clId="{41FB2E89-DA0E-400A-8FEF-AFAB3BBA511B}" dt="2023-03-17T14:00:15.079" v="6269" actId="1076"/>
          <ac:grpSpMkLst>
            <pc:docMk/>
            <pc:sldMk cId="2047820479" sldId="282"/>
            <ac:grpSpMk id="40" creationId="{9612D0B7-5FFA-7914-2545-81F2D8ABBC84}"/>
          </ac:grpSpMkLst>
        </pc:grpChg>
        <pc:grpChg chg="add mod">
          <ac:chgData name="Lynne Wandrum" userId="345c6398-997b-4a46-b02e-f2986bd8c6fa" providerId="ADAL" clId="{41FB2E89-DA0E-400A-8FEF-AFAB3BBA511B}" dt="2023-03-16T19:05:23.817" v="6030" actId="1036"/>
          <ac:grpSpMkLst>
            <pc:docMk/>
            <pc:sldMk cId="2047820479" sldId="282"/>
            <ac:grpSpMk id="43" creationId="{5B674BF8-EAF1-2F64-689D-FF134B5CC258}"/>
          </ac:grpSpMkLst>
        </pc:grpChg>
        <pc:grpChg chg="add del mod">
          <ac:chgData name="Lynne Wandrum" userId="345c6398-997b-4a46-b02e-f2986bd8c6fa" providerId="ADAL" clId="{41FB2E89-DA0E-400A-8FEF-AFAB3BBA511B}" dt="2023-03-17T13:59:38.042" v="6266" actId="165"/>
          <ac:grpSpMkLst>
            <pc:docMk/>
            <pc:sldMk cId="2047820479" sldId="282"/>
            <ac:grpSpMk id="46" creationId="{66D79252-2CBF-E86F-56BF-1DDE642200BD}"/>
          </ac:grpSpMkLst>
        </pc:grpChg>
        <pc:grpChg chg="add del mod">
          <ac:chgData name="Lynne Wandrum" userId="345c6398-997b-4a46-b02e-f2986bd8c6fa" providerId="ADAL" clId="{41FB2E89-DA0E-400A-8FEF-AFAB3BBA511B}" dt="2023-03-16T19:11:00.705" v="6061" actId="21"/>
          <ac:grpSpMkLst>
            <pc:docMk/>
            <pc:sldMk cId="2047820479" sldId="282"/>
            <ac:grpSpMk id="46" creationId="{920D3B5F-BF50-483A-EC37-83BD781F34CA}"/>
          </ac:grpSpMkLst>
        </pc:grpChg>
        <pc:grpChg chg="add mod">
          <ac:chgData name="Lynne Wandrum" userId="345c6398-997b-4a46-b02e-f2986bd8c6fa" providerId="ADAL" clId="{41FB2E89-DA0E-400A-8FEF-AFAB3BBA511B}" dt="2023-03-17T13:59:31.942" v="6265" actId="164"/>
          <ac:grpSpMkLst>
            <pc:docMk/>
            <pc:sldMk cId="2047820479" sldId="282"/>
            <ac:grpSpMk id="48" creationId="{58F91E52-77A3-5C7A-9AC9-873CB6679CB1}"/>
          </ac:grpSpMkLst>
        </pc:grpChg>
        <pc:grpChg chg="add del mod">
          <ac:chgData name="Lynne Wandrum" userId="345c6398-997b-4a46-b02e-f2986bd8c6fa" providerId="ADAL" clId="{41FB2E89-DA0E-400A-8FEF-AFAB3BBA511B}" dt="2023-03-16T19:09:03.374" v="6056" actId="478"/>
          <ac:grpSpMkLst>
            <pc:docMk/>
            <pc:sldMk cId="2047820479" sldId="282"/>
            <ac:grpSpMk id="49" creationId="{7FDE7780-3AAE-DB93-A2C7-5B67A99BC43D}"/>
          </ac:grpSpMkLst>
        </pc:grpChg>
        <pc:grpChg chg="add mod">
          <ac:chgData name="Lynne Wandrum" userId="345c6398-997b-4a46-b02e-f2986bd8c6fa" providerId="ADAL" clId="{41FB2E89-DA0E-400A-8FEF-AFAB3BBA511B}" dt="2023-03-17T13:59:45.134" v="6267" actId="164"/>
          <ac:grpSpMkLst>
            <pc:docMk/>
            <pc:sldMk cId="2047820479" sldId="282"/>
            <ac:grpSpMk id="49" creationId="{8A038DB3-038B-42F9-FABD-0A8C5F9BBE94}"/>
          </ac:grpSpMkLst>
        </pc:grpChg>
        <pc:grpChg chg="add mod">
          <ac:chgData name="Lynne Wandrum" userId="345c6398-997b-4a46-b02e-f2986bd8c6fa" providerId="ADAL" clId="{41FB2E89-DA0E-400A-8FEF-AFAB3BBA511B}" dt="2023-03-17T14:00:32.794" v="6275" actId="164"/>
          <ac:grpSpMkLst>
            <pc:docMk/>
            <pc:sldMk cId="2047820479" sldId="282"/>
            <ac:grpSpMk id="51" creationId="{559F088A-A149-E7B5-7DCF-A023D232A4EB}"/>
          </ac:grpSpMkLst>
        </pc:grpChg>
        <pc:grpChg chg="add mod">
          <ac:chgData name="Lynne Wandrum" userId="345c6398-997b-4a46-b02e-f2986bd8c6fa" providerId="ADAL" clId="{41FB2E89-DA0E-400A-8FEF-AFAB3BBA511B}" dt="2023-03-16T19:25:31.550" v="6183" actId="164"/>
          <ac:grpSpMkLst>
            <pc:docMk/>
            <pc:sldMk cId="2047820479" sldId="282"/>
            <ac:grpSpMk id="56" creationId="{C4E451B8-A9B8-58E8-8AA5-47CFDD736E01}"/>
          </ac:grpSpMkLst>
        </pc:grpChg>
        <pc:grpChg chg="add mod">
          <ac:chgData name="Lynne Wandrum" userId="345c6398-997b-4a46-b02e-f2986bd8c6fa" providerId="ADAL" clId="{41FB2E89-DA0E-400A-8FEF-AFAB3BBA511B}" dt="2023-03-16T19:29:27.899" v="6205" actId="1037"/>
          <ac:grpSpMkLst>
            <pc:docMk/>
            <pc:sldMk cId="2047820479" sldId="282"/>
            <ac:grpSpMk id="57" creationId="{DC844F6C-6788-B555-6C9D-106482B4E472}"/>
          </ac:grpSpMkLst>
        </pc:grpChg>
        <pc:grpChg chg="add mod">
          <ac:chgData name="Lynne Wandrum" userId="345c6398-997b-4a46-b02e-f2986bd8c6fa" providerId="ADAL" clId="{41FB2E89-DA0E-400A-8FEF-AFAB3BBA511B}" dt="2023-03-17T14:00:50.836" v="6276" actId="164"/>
          <ac:grpSpMkLst>
            <pc:docMk/>
            <pc:sldMk cId="2047820479" sldId="282"/>
            <ac:grpSpMk id="60" creationId="{24E5BD2A-07DD-776B-3BC1-25A11025B289}"/>
          </ac:grpSpMkLst>
        </pc:grpChg>
      </pc:sldChg>
      <pc:sldChg chg="delSp add del mod">
        <pc:chgData name="Lynne Wandrum" userId="345c6398-997b-4a46-b02e-f2986bd8c6fa" providerId="ADAL" clId="{41FB2E89-DA0E-400A-8FEF-AFAB3BBA511B}" dt="2023-03-16T12:24:51.314" v="4992" actId="47"/>
        <pc:sldMkLst>
          <pc:docMk/>
          <pc:sldMk cId="3259165324" sldId="282"/>
        </pc:sldMkLst>
        <pc:grpChg chg="del">
          <ac:chgData name="Lynne Wandrum" userId="345c6398-997b-4a46-b02e-f2986bd8c6fa" providerId="ADAL" clId="{41FB2E89-DA0E-400A-8FEF-AFAB3BBA511B}" dt="2023-03-16T12:23:26.428" v="4987" actId="21"/>
          <ac:grpSpMkLst>
            <pc:docMk/>
            <pc:sldMk cId="3259165324" sldId="282"/>
            <ac:grpSpMk id="3" creationId="{ADA268BA-422F-4D74-E9FB-8D9B6BCBBC4A}"/>
          </ac:grpSpMkLst>
        </pc:grpChg>
      </pc:sldChg>
      <pc:sldChg chg="add del">
        <pc:chgData name="Lynne Wandrum" userId="345c6398-997b-4a46-b02e-f2986bd8c6fa" providerId="ADAL" clId="{41FB2E89-DA0E-400A-8FEF-AFAB3BBA511B}" dt="2023-03-16T17:17:16.721" v="5530" actId="47"/>
        <pc:sldMkLst>
          <pc:docMk/>
          <pc:sldMk cId="4017921944" sldId="282"/>
        </pc:sldMkLst>
      </pc:sldChg>
      <pc:sldChg chg="add del">
        <pc:chgData name="Lynne Wandrum" userId="345c6398-997b-4a46-b02e-f2986bd8c6fa" providerId="ADAL" clId="{41FB2E89-DA0E-400A-8FEF-AFAB3BBA511B}" dt="2023-03-16T17:17:07.042" v="5529" actId="47"/>
        <pc:sldMkLst>
          <pc:docMk/>
          <pc:sldMk cId="2317261349" sldId="283"/>
        </pc:sldMkLst>
      </pc:sldChg>
      <pc:sldChg chg="addSp delSp modSp new del mod delAnim modAnim">
        <pc:chgData name="Lynne Wandrum" userId="345c6398-997b-4a46-b02e-f2986bd8c6fa" providerId="ADAL" clId="{41FB2E89-DA0E-400A-8FEF-AFAB3BBA511B}" dt="2023-03-17T16:43:48.157" v="8404" actId="47"/>
        <pc:sldMkLst>
          <pc:docMk/>
          <pc:sldMk cId="3294670146" sldId="283"/>
        </pc:sldMkLst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3" creationId="{F0E08953-F429-D1A8-45D7-8CB6FEB21E94}"/>
          </ac:spMkLst>
        </pc:spChg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4" creationId="{1829FAB2-C34B-8B83-51A5-03CEC8D82691}"/>
          </ac:spMkLst>
        </pc:spChg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6" creationId="{4E3F5490-136C-43D4-F1C6-BBF0C6AA5124}"/>
          </ac:spMkLst>
        </pc:spChg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7" creationId="{9B3AAC90-DDEF-0A58-BEB1-9A9297EBFBA2}"/>
          </ac:spMkLst>
        </pc:spChg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9" creationId="{C7DFCF9B-7FBE-D6F2-C488-86D69000855A}"/>
          </ac:spMkLst>
        </pc:spChg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10" creationId="{9AA5CB08-5F91-7761-727D-D18001FB2C1F}"/>
          </ac:spMkLst>
        </pc:spChg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12" creationId="{3CBFDA8C-3148-2CCC-C1EE-E2C0FBB08F4B}"/>
          </ac:spMkLst>
        </pc:spChg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13" creationId="{57ACCBD8-6F7F-84CC-6864-F22C71EEA673}"/>
          </ac:spMkLst>
        </pc:spChg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15" creationId="{1832C73B-E524-E530-99AB-BF39DA618C1F}"/>
          </ac:spMkLst>
        </pc:spChg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16" creationId="{D3234426-B634-E2FF-34B8-E4252C500AFE}"/>
          </ac:spMkLst>
        </pc:spChg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18" creationId="{FA219816-46A2-D0DD-F1F8-8600EAAF5068}"/>
          </ac:spMkLst>
        </pc:spChg>
        <pc:spChg chg="mod">
          <ac:chgData name="Lynne Wandrum" userId="345c6398-997b-4a46-b02e-f2986bd8c6fa" providerId="ADAL" clId="{41FB2E89-DA0E-400A-8FEF-AFAB3BBA511B}" dt="2023-03-17T15:11:41.857" v="7426"/>
          <ac:spMkLst>
            <pc:docMk/>
            <pc:sldMk cId="3294670146" sldId="283"/>
            <ac:spMk id="19" creationId="{17B9F185-A6FD-D6C9-C263-00FC6D538C5E}"/>
          </ac:spMkLst>
        </pc:spChg>
        <pc:spChg chg="mod">
          <ac:chgData name="Lynne Wandrum" userId="345c6398-997b-4a46-b02e-f2986bd8c6fa" providerId="ADAL" clId="{41FB2E89-DA0E-400A-8FEF-AFAB3BBA511B}" dt="2023-03-17T15:12:43.056" v="7433"/>
          <ac:spMkLst>
            <pc:docMk/>
            <pc:sldMk cId="3294670146" sldId="283"/>
            <ac:spMk id="22" creationId="{237DF1DD-4D8D-867C-00B4-44EAEAC833CE}"/>
          </ac:spMkLst>
        </pc:spChg>
        <pc:spChg chg="mod">
          <ac:chgData name="Lynne Wandrum" userId="345c6398-997b-4a46-b02e-f2986bd8c6fa" providerId="ADAL" clId="{41FB2E89-DA0E-400A-8FEF-AFAB3BBA511B}" dt="2023-03-17T15:12:43.056" v="7433"/>
          <ac:spMkLst>
            <pc:docMk/>
            <pc:sldMk cId="3294670146" sldId="283"/>
            <ac:spMk id="24" creationId="{777A62F3-00C2-B349-A321-F966C02F5DC4}"/>
          </ac:spMkLst>
        </pc:spChg>
        <pc:spChg chg="mod">
          <ac:chgData name="Lynne Wandrum" userId="345c6398-997b-4a46-b02e-f2986bd8c6fa" providerId="ADAL" clId="{41FB2E89-DA0E-400A-8FEF-AFAB3BBA511B}" dt="2023-03-17T15:12:43.056" v="7433"/>
          <ac:spMkLst>
            <pc:docMk/>
            <pc:sldMk cId="3294670146" sldId="283"/>
            <ac:spMk id="27" creationId="{5BBE8B9A-DB6F-2CCC-5251-2FFDDD9860AC}"/>
          </ac:spMkLst>
        </pc:spChg>
        <pc:spChg chg="mod">
          <ac:chgData name="Lynne Wandrum" userId="345c6398-997b-4a46-b02e-f2986bd8c6fa" providerId="ADAL" clId="{41FB2E89-DA0E-400A-8FEF-AFAB3BBA511B}" dt="2023-03-17T15:12:43.056" v="7433"/>
          <ac:spMkLst>
            <pc:docMk/>
            <pc:sldMk cId="3294670146" sldId="283"/>
            <ac:spMk id="29" creationId="{356046C5-1FE8-BAC1-2003-CFB63069CD5A}"/>
          </ac:spMkLst>
        </pc:spChg>
        <pc:spChg chg="mod">
          <ac:chgData name="Lynne Wandrum" userId="345c6398-997b-4a46-b02e-f2986bd8c6fa" providerId="ADAL" clId="{41FB2E89-DA0E-400A-8FEF-AFAB3BBA511B}" dt="2023-03-17T15:12:43.056" v="7433"/>
          <ac:spMkLst>
            <pc:docMk/>
            <pc:sldMk cId="3294670146" sldId="283"/>
            <ac:spMk id="32" creationId="{9B3C3897-E487-9692-F634-13F67079CCC0}"/>
          </ac:spMkLst>
        </pc:spChg>
        <pc:spChg chg="mod">
          <ac:chgData name="Lynne Wandrum" userId="345c6398-997b-4a46-b02e-f2986bd8c6fa" providerId="ADAL" clId="{41FB2E89-DA0E-400A-8FEF-AFAB3BBA511B}" dt="2023-03-17T15:12:43.056" v="7433"/>
          <ac:spMkLst>
            <pc:docMk/>
            <pc:sldMk cId="3294670146" sldId="283"/>
            <ac:spMk id="34" creationId="{09463478-A53F-21C7-04F1-1A4A95F131E6}"/>
          </ac:spMkLst>
        </pc:spChg>
        <pc:spChg chg="mod">
          <ac:chgData name="Lynne Wandrum" userId="345c6398-997b-4a46-b02e-f2986bd8c6fa" providerId="ADAL" clId="{41FB2E89-DA0E-400A-8FEF-AFAB3BBA511B}" dt="2023-03-17T15:12:43.056" v="7433"/>
          <ac:spMkLst>
            <pc:docMk/>
            <pc:sldMk cId="3294670146" sldId="283"/>
            <ac:spMk id="37" creationId="{3AA67DE9-A492-3377-F8C1-8B69C261C491}"/>
          </ac:spMkLst>
        </pc:spChg>
        <pc:spChg chg="mod">
          <ac:chgData name="Lynne Wandrum" userId="345c6398-997b-4a46-b02e-f2986bd8c6fa" providerId="ADAL" clId="{41FB2E89-DA0E-400A-8FEF-AFAB3BBA511B}" dt="2023-03-17T15:12:43.056" v="7433"/>
          <ac:spMkLst>
            <pc:docMk/>
            <pc:sldMk cId="3294670146" sldId="283"/>
            <ac:spMk id="39" creationId="{B2FC9A7D-9ABB-1619-4C27-C4D23C6B0E65}"/>
          </ac:spMkLst>
        </pc:spChg>
        <pc:spChg chg="mod">
          <ac:chgData name="Lynne Wandrum" userId="345c6398-997b-4a46-b02e-f2986bd8c6fa" providerId="ADAL" clId="{41FB2E89-DA0E-400A-8FEF-AFAB3BBA511B}" dt="2023-03-17T15:12:43.056" v="7433"/>
          <ac:spMkLst>
            <pc:docMk/>
            <pc:sldMk cId="3294670146" sldId="283"/>
            <ac:spMk id="44" creationId="{6DD4395E-16C2-5B6B-4805-F2E5A2DB6BD3}"/>
          </ac:spMkLst>
        </pc:spChg>
        <pc:spChg chg="mod">
          <ac:chgData name="Lynne Wandrum" userId="345c6398-997b-4a46-b02e-f2986bd8c6fa" providerId="ADAL" clId="{41FB2E89-DA0E-400A-8FEF-AFAB3BBA511B}" dt="2023-03-17T15:12:43.056" v="7433"/>
          <ac:spMkLst>
            <pc:docMk/>
            <pc:sldMk cId="3294670146" sldId="283"/>
            <ac:spMk id="45" creationId="{22C7831B-167E-3D37-DDBD-3A136C5A5CF9}"/>
          </ac:spMkLst>
        </pc:spChg>
        <pc:spChg chg="mod">
          <ac:chgData name="Lynne Wandrum" userId="345c6398-997b-4a46-b02e-f2986bd8c6fa" providerId="ADAL" clId="{41FB2E89-DA0E-400A-8FEF-AFAB3BBA511B}" dt="2023-03-17T15:13:31.096" v="7438"/>
          <ac:spMkLst>
            <pc:docMk/>
            <pc:sldMk cId="3294670146" sldId="283"/>
            <ac:spMk id="47" creationId="{FDC97B96-7596-A416-2FBA-FA84A1295F34}"/>
          </ac:spMkLst>
        </pc:spChg>
        <pc:spChg chg="mod">
          <ac:chgData name="Lynne Wandrum" userId="345c6398-997b-4a46-b02e-f2986bd8c6fa" providerId="ADAL" clId="{41FB2E89-DA0E-400A-8FEF-AFAB3BBA511B}" dt="2023-03-17T15:13:31.096" v="7438"/>
          <ac:spMkLst>
            <pc:docMk/>
            <pc:sldMk cId="3294670146" sldId="283"/>
            <ac:spMk id="48" creationId="{2E996BEF-A86E-9F30-1E03-F4C2D5275988}"/>
          </ac:spMkLst>
        </pc:spChg>
        <pc:spChg chg="mod">
          <ac:chgData name="Lynne Wandrum" userId="345c6398-997b-4a46-b02e-f2986bd8c6fa" providerId="ADAL" clId="{41FB2E89-DA0E-400A-8FEF-AFAB3BBA511B}" dt="2023-03-17T15:13:31.096" v="7438"/>
          <ac:spMkLst>
            <pc:docMk/>
            <pc:sldMk cId="3294670146" sldId="283"/>
            <ac:spMk id="50" creationId="{1A46A97F-300A-7984-D540-AAE829C2D86D}"/>
          </ac:spMkLst>
        </pc:spChg>
        <pc:spChg chg="mod">
          <ac:chgData name="Lynne Wandrum" userId="345c6398-997b-4a46-b02e-f2986bd8c6fa" providerId="ADAL" clId="{41FB2E89-DA0E-400A-8FEF-AFAB3BBA511B}" dt="2023-03-17T15:13:31.096" v="7438"/>
          <ac:spMkLst>
            <pc:docMk/>
            <pc:sldMk cId="3294670146" sldId="283"/>
            <ac:spMk id="51" creationId="{E3CC86F3-AABA-FAAE-A934-38CE77B9022A}"/>
          </ac:spMkLst>
        </pc:spChg>
        <pc:spChg chg="mod">
          <ac:chgData name="Lynne Wandrum" userId="345c6398-997b-4a46-b02e-f2986bd8c6fa" providerId="ADAL" clId="{41FB2E89-DA0E-400A-8FEF-AFAB3BBA511B}" dt="2023-03-17T15:13:31.096" v="7438"/>
          <ac:spMkLst>
            <pc:docMk/>
            <pc:sldMk cId="3294670146" sldId="283"/>
            <ac:spMk id="53" creationId="{48013055-B84C-E8E7-5621-C04345868875}"/>
          </ac:spMkLst>
        </pc:spChg>
        <pc:spChg chg="mod">
          <ac:chgData name="Lynne Wandrum" userId="345c6398-997b-4a46-b02e-f2986bd8c6fa" providerId="ADAL" clId="{41FB2E89-DA0E-400A-8FEF-AFAB3BBA511B}" dt="2023-03-17T15:13:31.096" v="7438"/>
          <ac:spMkLst>
            <pc:docMk/>
            <pc:sldMk cId="3294670146" sldId="283"/>
            <ac:spMk id="54" creationId="{F9C24FC6-C6B4-A703-2826-E8F160635663}"/>
          </ac:spMkLst>
        </pc:spChg>
        <pc:spChg chg="mod">
          <ac:chgData name="Lynne Wandrum" userId="345c6398-997b-4a46-b02e-f2986bd8c6fa" providerId="ADAL" clId="{41FB2E89-DA0E-400A-8FEF-AFAB3BBA511B}" dt="2023-03-17T15:13:31.096" v="7438"/>
          <ac:spMkLst>
            <pc:docMk/>
            <pc:sldMk cId="3294670146" sldId="283"/>
            <ac:spMk id="56" creationId="{C4C3823E-125C-C6D0-CE72-C7B4EDB0CF2A}"/>
          </ac:spMkLst>
        </pc:spChg>
        <pc:spChg chg="mod">
          <ac:chgData name="Lynne Wandrum" userId="345c6398-997b-4a46-b02e-f2986bd8c6fa" providerId="ADAL" clId="{41FB2E89-DA0E-400A-8FEF-AFAB3BBA511B}" dt="2023-03-17T15:13:31.096" v="7438"/>
          <ac:spMkLst>
            <pc:docMk/>
            <pc:sldMk cId="3294670146" sldId="283"/>
            <ac:spMk id="57" creationId="{76F1A803-64B8-34E0-83AE-4529B954D11C}"/>
          </ac:spMkLst>
        </pc:spChg>
        <pc:spChg chg="mod">
          <ac:chgData name="Lynne Wandrum" userId="345c6398-997b-4a46-b02e-f2986bd8c6fa" providerId="ADAL" clId="{41FB2E89-DA0E-400A-8FEF-AFAB3BBA511B}" dt="2023-03-17T15:13:31.096" v="7438"/>
          <ac:spMkLst>
            <pc:docMk/>
            <pc:sldMk cId="3294670146" sldId="283"/>
            <ac:spMk id="59" creationId="{C5145266-6A6B-644C-16C2-3C793608781B}"/>
          </ac:spMkLst>
        </pc:spChg>
        <pc:spChg chg="mod">
          <ac:chgData name="Lynne Wandrum" userId="345c6398-997b-4a46-b02e-f2986bd8c6fa" providerId="ADAL" clId="{41FB2E89-DA0E-400A-8FEF-AFAB3BBA511B}" dt="2023-03-17T15:13:31.096" v="7438"/>
          <ac:spMkLst>
            <pc:docMk/>
            <pc:sldMk cId="3294670146" sldId="283"/>
            <ac:spMk id="60" creationId="{EC56A06C-A725-D15E-CA37-6187D28AAB9D}"/>
          </ac:spMkLst>
        </pc:spChg>
        <pc:spChg chg="mod">
          <ac:chgData name="Lynne Wandrum" userId="345c6398-997b-4a46-b02e-f2986bd8c6fa" providerId="ADAL" clId="{41FB2E89-DA0E-400A-8FEF-AFAB3BBA511B}" dt="2023-03-17T15:13:41.554" v="7439"/>
          <ac:spMkLst>
            <pc:docMk/>
            <pc:sldMk cId="3294670146" sldId="283"/>
            <ac:spMk id="62" creationId="{A5C096E9-76B7-E3EB-00F0-2B84A68ABD9D}"/>
          </ac:spMkLst>
        </pc:spChg>
        <pc:spChg chg="mod">
          <ac:chgData name="Lynne Wandrum" userId="345c6398-997b-4a46-b02e-f2986bd8c6fa" providerId="ADAL" clId="{41FB2E89-DA0E-400A-8FEF-AFAB3BBA511B}" dt="2023-03-17T15:13:41.554" v="7439"/>
          <ac:spMkLst>
            <pc:docMk/>
            <pc:sldMk cId="3294670146" sldId="283"/>
            <ac:spMk id="63" creationId="{CA186463-B59A-8C1A-D572-C2593A1A0975}"/>
          </ac:spMkLst>
        </pc:spChg>
        <pc:spChg chg="mod">
          <ac:chgData name="Lynne Wandrum" userId="345c6398-997b-4a46-b02e-f2986bd8c6fa" providerId="ADAL" clId="{41FB2E89-DA0E-400A-8FEF-AFAB3BBA511B}" dt="2023-03-17T15:13:41.554" v="7439"/>
          <ac:spMkLst>
            <pc:docMk/>
            <pc:sldMk cId="3294670146" sldId="283"/>
            <ac:spMk id="65" creationId="{E1CF7C90-F30D-F077-745E-A239CA8B5777}"/>
          </ac:spMkLst>
        </pc:spChg>
        <pc:spChg chg="mod">
          <ac:chgData name="Lynne Wandrum" userId="345c6398-997b-4a46-b02e-f2986bd8c6fa" providerId="ADAL" clId="{41FB2E89-DA0E-400A-8FEF-AFAB3BBA511B}" dt="2023-03-17T15:13:41.554" v="7439"/>
          <ac:spMkLst>
            <pc:docMk/>
            <pc:sldMk cId="3294670146" sldId="283"/>
            <ac:spMk id="66" creationId="{0DA6699F-5430-60B8-9BA1-460329A81FB4}"/>
          </ac:spMkLst>
        </pc:spChg>
        <pc:spChg chg="mod">
          <ac:chgData name="Lynne Wandrum" userId="345c6398-997b-4a46-b02e-f2986bd8c6fa" providerId="ADAL" clId="{41FB2E89-DA0E-400A-8FEF-AFAB3BBA511B}" dt="2023-03-17T15:13:41.554" v="7439"/>
          <ac:spMkLst>
            <pc:docMk/>
            <pc:sldMk cId="3294670146" sldId="283"/>
            <ac:spMk id="68" creationId="{604F4CAA-C7D4-7FED-4C81-6CB5681CE139}"/>
          </ac:spMkLst>
        </pc:spChg>
        <pc:spChg chg="mod">
          <ac:chgData name="Lynne Wandrum" userId="345c6398-997b-4a46-b02e-f2986bd8c6fa" providerId="ADAL" clId="{41FB2E89-DA0E-400A-8FEF-AFAB3BBA511B}" dt="2023-03-17T15:13:41.554" v="7439"/>
          <ac:spMkLst>
            <pc:docMk/>
            <pc:sldMk cId="3294670146" sldId="283"/>
            <ac:spMk id="69" creationId="{8EFD3866-1894-C773-8F4A-2CBF68D9B057}"/>
          </ac:spMkLst>
        </pc:spChg>
        <pc:spChg chg="mod">
          <ac:chgData name="Lynne Wandrum" userId="345c6398-997b-4a46-b02e-f2986bd8c6fa" providerId="ADAL" clId="{41FB2E89-DA0E-400A-8FEF-AFAB3BBA511B}" dt="2023-03-17T15:14:01.442" v="7440"/>
          <ac:spMkLst>
            <pc:docMk/>
            <pc:sldMk cId="3294670146" sldId="283"/>
            <ac:spMk id="71" creationId="{234092CB-F579-0335-60DB-74AB3C1CA49F}"/>
          </ac:spMkLst>
        </pc:spChg>
        <pc:spChg chg="mod">
          <ac:chgData name="Lynne Wandrum" userId="345c6398-997b-4a46-b02e-f2986bd8c6fa" providerId="ADAL" clId="{41FB2E89-DA0E-400A-8FEF-AFAB3BBA511B}" dt="2023-03-17T15:14:01.442" v="7440"/>
          <ac:spMkLst>
            <pc:docMk/>
            <pc:sldMk cId="3294670146" sldId="283"/>
            <ac:spMk id="72" creationId="{580F67CD-AF76-1622-2F3F-CEF8B2C987B9}"/>
          </ac:spMkLst>
        </pc:spChg>
        <pc:spChg chg="mod">
          <ac:chgData name="Lynne Wandrum" userId="345c6398-997b-4a46-b02e-f2986bd8c6fa" providerId="ADAL" clId="{41FB2E89-DA0E-400A-8FEF-AFAB3BBA511B}" dt="2023-03-17T15:14:01.442" v="7440"/>
          <ac:spMkLst>
            <pc:docMk/>
            <pc:sldMk cId="3294670146" sldId="283"/>
            <ac:spMk id="74" creationId="{1E3B8FD0-266C-15B0-E327-0D6EAE5E2CD9}"/>
          </ac:spMkLst>
        </pc:spChg>
        <pc:spChg chg="mod">
          <ac:chgData name="Lynne Wandrum" userId="345c6398-997b-4a46-b02e-f2986bd8c6fa" providerId="ADAL" clId="{41FB2E89-DA0E-400A-8FEF-AFAB3BBA511B}" dt="2023-03-17T15:14:01.442" v="7440"/>
          <ac:spMkLst>
            <pc:docMk/>
            <pc:sldMk cId="3294670146" sldId="283"/>
            <ac:spMk id="75" creationId="{CFB0C5C0-1952-075B-3D9F-151543D9F3CA}"/>
          </ac:spMkLst>
        </pc:spChg>
        <pc:spChg chg="mod">
          <ac:chgData name="Lynne Wandrum" userId="345c6398-997b-4a46-b02e-f2986bd8c6fa" providerId="ADAL" clId="{41FB2E89-DA0E-400A-8FEF-AFAB3BBA511B}" dt="2023-03-17T15:14:01.442" v="7440"/>
          <ac:spMkLst>
            <pc:docMk/>
            <pc:sldMk cId="3294670146" sldId="283"/>
            <ac:spMk id="77" creationId="{524A9F11-9E4A-17FF-CBBF-0AB4C8114E7E}"/>
          </ac:spMkLst>
        </pc:spChg>
        <pc:spChg chg="mod">
          <ac:chgData name="Lynne Wandrum" userId="345c6398-997b-4a46-b02e-f2986bd8c6fa" providerId="ADAL" clId="{41FB2E89-DA0E-400A-8FEF-AFAB3BBA511B}" dt="2023-03-17T15:14:01.442" v="7440"/>
          <ac:spMkLst>
            <pc:docMk/>
            <pc:sldMk cId="3294670146" sldId="283"/>
            <ac:spMk id="78" creationId="{D403A9A6-A14F-DE68-E8F0-0257B0AE29BF}"/>
          </ac:spMkLst>
        </pc:spChg>
        <pc:spChg chg="mod">
          <ac:chgData name="Lynne Wandrum" userId="345c6398-997b-4a46-b02e-f2986bd8c6fa" providerId="ADAL" clId="{41FB2E89-DA0E-400A-8FEF-AFAB3BBA511B}" dt="2023-03-17T15:14:01.442" v="7440"/>
          <ac:spMkLst>
            <pc:docMk/>
            <pc:sldMk cId="3294670146" sldId="283"/>
            <ac:spMk id="80" creationId="{9AC739DD-0643-543C-CFAE-F38921FA723B}"/>
          </ac:spMkLst>
        </pc:spChg>
        <pc:spChg chg="mod">
          <ac:chgData name="Lynne Wandrum" userId="345c6398-997b-4a46-b02e-f2986bd8c6fa" providerId="ADAL" clId="{41FB2E89-DA0E-400A-8FEF-AFAB3BBA511B}" dt="2023-03-17T15:14:01.442" v="7440"/>
          <ac:spMkLst>
            <pc:docMk/>
            <pc:sldMk cId="3294670146" sldId="283"/>
            <ac:spMk id="81" creationId="{43AD3982-3D8D-2B98-F312-F336D49C13DA}"/>
          </ac:spMkLst>
        </pc:spChg>
        <pc:spChg chg="mod">
          <ac:chgData name="Lynne Wandrum" userId="345c6398-997b-4a46-b02e-f2986bd8c6fa" providerId="ADAL" clId="{41FB2E89-DA0E-400A-8FEF-AFAB3BBA511B}" dt="2023-03-17T15:14:01.442" v="7440"/>
          <ac:spMkLst>
            <pc:docMk/>
            <pc:sldMk cId="3294670146" sldId="283"/>
            <ac:spMk id="83" creationId="{FF4AB4A8-4C5B-5C58-DEAD-D44BAEAB7F45}"/>
          </ac:spMkLst>
        </pc:spChg>
        <pc:spChg chg="mod">
          <ac:chgData name="Lynne Wandrum" userId="345c6398-997b-4a46-b02e-f2986bd8c6fa" providerId="ADAL" clId="{41FB2E89-DA0E-400A-8FEF-AFAB3BBA511B}" dt="2023-03-17T15:14:01.442" v="7440"/>
          <ac:spMkLst>
            <pc:docMk/>
            <pc:sldMk cId="3294670146" sldId="283"/>
            <ac:spMk id="84" creationId="{6B22A5AF-8024-AD11-177A-58F0050D13E9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86" creationId="{D93E3EF5-1477-BABA-B6A4-90668A9711EC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87" creationId="{FD452543-1F2B-540A-8059-258ADB0D8F5A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89" creationId="{C3402F4B-851D-2E9E-5D04-FA33D7CFA2DB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90" creationId="{255B9CA0-800A-100F-2592-68FAB1127F9D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92" creationId="{3D0D09F9-3E77-B9E1-1BD2-68BA1FC98775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93" creationId="{077113E3-2D8A-62A6-6139-628F1CCA8490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96" creationId="{E29EB075-E5A9-90A1-2541-55564597583C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97" creationId="{7BE62555-3E1C-FAB5-D14A-F2DA264AFC78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98" creationId="{E77599B3-BE06-B9EE-89D3-4E1BB70D5B8B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101" creationId="{2DB007BE-386E-609A-1476-31119DCC66DF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102" creationId="{81CA46AE-18EB-72A2-2FEF-9CFD57B1B850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103" creationId="{298BDBE0-9BA9-93CE-01FA-586CBCEA97E8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105" creationId="{BD546BB1-13B7-C8F9-C199-31F59ECA5330}"/>
          </ac:spMkLst>
        </pc:spChg>
        <pc:spChg chg="mod">
          <ac:chgData name="Lynne Wandrum" userId="345c6398-997b-4a46-b02e-f2986bd8c6fa" providerId="ADAL" clId="{41FB2E89-DA0E-400A-8FEF-AFAB3BBA511B}" dt="2023-03-17T15:14:15.998" v="7441"/>
          <ac:spMkLst>
            <pc:docMk/>
            <pc:sldMk cId="3294670146" sldId="283"/>
            <ac:spMk id="106" creationId="{32F4BD34-6602-4F9F-D3EC-CE656C8F109A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08" creationId="{720F3270-7F3B-27AC-8768-56475E486C26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09" creationId="{5F7A3575-2C6F-6FBC-F62C-67C2BD51B167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11" creationId="{7D42C45E-AD87-1BE3-D9D3-68F625648246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12" creationId="{797AEFB2-88D9-B040-27F2-AF0661E8345C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14" creationId="{EAF9762A-AD85-FE32-04E5-CE8A7A429AFE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15" creationId="{64A1AAFE-62DA-910F-377F-11D7BA018365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18" creationId="{97BC756C-8A0E-CFF5-EAE1-5A8C0541B429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19" creationId="{3622EBB4-C40C-42B9-191C-A111A1F8DC04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20" creationId="{7DE7CFAF-6DAB-86BB-9AAE-55BADC85715F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23" creationId="{C672D296-1D57-6742-5FF6-97CFCA815009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24" creationId="{864D1A3D-D950-EFC9-CDC3-F2C4068C9BB7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25" creationId="{4975A5A8-4DD2-BDD9-6EB1-FCD92FA09550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27" creationId="{D94767ED-8E5E-CC59-734F-BF2CB9C92B61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28" creationId="{4B9B4511-0CB6-8AED-48D5-A4B3B4EE23AA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31" creationId="{D0BCBF97-6C76-E585-D0A8-F16164E53C38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32" creationId="{830C7A9F-AA76-56AA-B4C7-5D399A49DE3A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33" creationId="{FE39C2D9-A5C2-6BD0-7455-CCC676883B62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35" creationId="{5BA1D62B-AE1C-6827-3814-8777CC449E22}"/>
          </ac:spMkLst>
        </pc:spChg>
        <pc:spChg chg="mod">
          <ac:chgData name="Lynne Wandrum" userId="345c6398-997b-4a46-b02e-f2986bd8c6fa" providerId="ADAL" clId="{41FB2E89-DA0E-400A-8FEF-AFAB3BBA511B}" dt="2023-03-17T15:14:45.344" v="7443"/>
          <ac:spMkLst>
            <pc:docMk/>
            <pc:sldMk cId="3294670146" sldId="283"/>
            <ac:spMk id="136" creationId="{5D196F74-83E6-98B4-47CC-F276809C92BD}"/>
          </ac:spMkLst>
        </pc:spChg>
        <pc:grpChg chg="add del mod">
          <ac:chgData name="Lynne Wandrum" userId="345c6398-997b-4a46-b02e-f2986bd8c6fa" providerId="ADAL" clId="{41FB2E89-DA0E-400A-8FEF-AFAB3BBA511B}" dt="2023-03-17T15:16:25.455" v="7484" actId="478"/>
          <ac:grpSpMkLst>
            <pc:docMk/>
            <pc:sldMk cId="3294670146" sldId="283"/>
            <ac:grpSpMk id="2" creationId="{89C05929-9CAC-7C30-DC9E-BD5C513B192B}"/>
          </ac:grpSpMkLst>
        </pc:grpChg>
        <pc:grpChg chg="add del mod">
          <ac:chgData name="Lynne Wandrum" userId="345c6398-997b-4a46-b02e-f2986bd8c6fa" providerId="ADAL" clId="{41FB2E89-DA0E-400A-8FEF-AFAB3BBA511B}" dt="2023-03-17T15:16:27.306" v="7487" actId="478"/>
          <ac:grpSpMkLst>
            <pc:docMk/>
            <pc:sldMk cId="3294670146" sldId="283"/>
            <ac:grpSpMk id="5" creationId="{D2670106-43E5-5B5A-E444-0FF375A6A643}"/>
          </ac:grpSpMkLst>
        </pc:grpChg>
        <pc:grpChg chg="add del mod">
          <ac:chgData name="Lynne Wandrum" userId="345c6398-997b-4a46-b02e-f2986bd8c6fa" providerId="ADAL" clId="{41FB2E89-DA0E-400A-8FEF-AFAB3BBA511B}" dt="2023-03-17T15:16:28.200" v="7488" actId="478"/>
          <ac:grpSpMkLst>
            <pc:docMk/>
            <pc:sldMk cId="3294670146" sldId="283"/>
            <ac:grpSpMk id="8" creationId="{27274189-16E3-EEB9-1443-519D032AD0D9}"/>
          </ac:grpSpMkLst>
        </pc:grpChg>
        <pc:grpChg chg="add del mod">
          <ac:chgData name="Lynne Wandrum" userId="345c6398-997b-4a46-b02e-f2986bd8c6fa" providerId="ADAL" clId="{41FB2E89-DA0E-400A-8FEF-AFAB3BBA511B}" dt="2023-03-17T15:16:26.401" v="7486" actId="478"/>
          <ac:grpSpMkLst>
            <pc:docMk/>
            <pc:sldMk cId="3294670146" sldId="283"/>
            <ac:grpSpMk id="11" creationId="{CF482E16-6912-71A8-E5E2-6CADED6B2982}"/>
          </ac:grpSpMkLst>
        </pc:grpChg>
        <pc:grpChg chg="add mod">
          <ac:chgData name="Lynne Wandrum" userId="345c6398-997b-4a46-b02e-f2986bd8c6fa" providerId="ADAL" clId="{41FB2E89-DA0E-400A-8FEF-AFAB3BBA511B}" dt="2023-03-17T15:11:46.221" v="7427" actId="1076"/>
          <ac:grpSpMkLst>
            <pc:docMk/>
            <pc:sldMk cId="3294670146" sldId="283"/>
            <ac:grpSpMk id="14" creationId="{47AAE986-AAC9-D7A7-9F4D-08F50E8F4B42}"/>
          </ac:grpSpMkLst>
        </pc:grpChg>
        <pc:grpChg chg="add mod">
          <ac:chgData name="Lynne Wandrum" userId="345c6398-997b-4a46-b02e-f2986bd8c6fa" providerId="ADAL" clId="{41FB2E89-DA0E-400A-8FEF-AFAB3BBA511B}" dt="2023-03-17T15:11:46.221" v="7427" actId="1076"/>
          <ac:grpSpMkLst>
            <pc:docMk/>
            <pc:sldMk cId="3294670146" sldId="283"/>
            <ac:grpSpMk id="17" creationId="{861C373A-72F1-6816-9D54-9410621EF794}"/>
          </ac:grpSpMkLst>
        </pc:grpChg>
        <pc:grpChg chg="add mod">
          <ac:chgData name="Lynne Wandrum" userId="345c6398-997b-4a46-b02e-f2986bd8c6fa" providerId="ADAL" clId="{41FB2E89-DA0E-400A-8FEF-AFAB3BBA511B}" dt="2023-03-17T15:12:43.056" v="7433"/>
          <ac:grpSpMkLst>
            <pc:docMk/>
            <pc:sldMk cId="3294670146" sldId="283"/>
            <ac:grpSpMk id="21" creationId="{D10ED284-5DBB-1BE9-0968-A787FDDB0B89}"/>
          </ac:grpSpMkLst>
        </pc:grpChg>
        <pc:grpChg chg="mod">
          <ac:chgData name="Lynne Wandrum" userId="345c6398-997b-4a46-b02e-f2986bd8c6fa" providerId="ADAL" clId="{41FB2E89-DA0E-400A-8FEF-AFAB3BBA511B}" dt="2023-03-17T15:12:43.056" v="7433"/>
          <ac:grpSpMkLst>
            <pc:docMk/>
            <pc:sldMk cId="3294670146" sldId="283"/>
            <ac:grpSpMk id="23" creationId="{B6D5C5D2-5945-70E2-4607-BF9BCB6C85D5}"/>
          </ac:grpSpMkLst>
        </pc:grpChg>
        <pc:grpChg chg="add mod">
          <ac:chgData name="Lynne Wandrum" userId="345c6398-997b-4a46-b02e-f2986bd8c6fa" providerId="ADAL" clId="{41FB2E89-DA0E-400A-8FEF-AFAB3BBA511B}" dt="2023-03-17T15:12:43.056" v="7433"/>
          <ac:grpSpMkLst>
            <pc:docMk/>
            <pc:sldMk cId="3294670146" sldId="283"/>
            <ac:grpSpMk id="26" creationId="{06AF589E-36C8-F98D-CB90-ACBBA149930F}"/>
          </ac:grpSpMkLst>
        </pc:grpChg>
        <pc:grpChg chg="mod">
          <ac:chgData name="Lynne Wandrum" userId="345c6398-997b-4a46-b02e-f2986bd8c6fa" providerId="ADAL" clId="{41FB2E89-DA0E-400A-8FEF-AFAB3BBA511B}" dt="2023-03-17T15:12:43.056" v="7433"/>
          <ac:grpSpMkLst>
            <pc:docMk/>
            <pc:sldMk cId="3294670146" sldId="283"/>
            <ac:grpSpMk id="28" creationId="{723E1530-1491-02A3-A361-04FA7323185E}"/>
          </ac:grpSpMkLst>
        </pc:grpChg>
        <pc:grpChg chg="add mod">
          <ac:chgData name="Lynne Wandrum" userId="345c6398-997b-4a46-b02e-f2986bd8c6fa" providerId="ADAL" clId="{41FB2E89-DA0E-400A-8FEF-AFAB3BBA511B}" dt="2023-03-17T15:12:43.056" v="7433"/>
          <ac:grpSpMkLst>
            <pc:docMk/>
            <pc:sldMk cId="3294670146" sldId="283"/>
            <ac:grpSpMk id="31" creationId="{C72B60E3-361B-37B3-DC06-E77172A21350}"/>
          </ac:grpSpMkLst>
        </pc:grpChg>
        <pc:grpChg chg="mod">
          <ac:chgData name="Lynne Wandrum" userId="345c6398-997b-4a46-b02e-f2986bd8c6fa" providerId="ADAL" clId="{41FB2E89-DA0E-400A-8FEF-AFAB3BBA511B}" dt="2023-03-17T15:12:43.056" v="7433"/>
          <ac:grpSpMkLst>
            <pc:docMk/>
            <pc:sldMk cId="3294670146" sldId="283"/>
            <ac:grpSpMk id="33" creationId="{C822B69C-2A23-E7EC-2595-0EB4DF9F05B3}"/>
          </ac:grpSpMkLst>
        </pc:grpChg>
        <pc:grpChg chg="add mod">
          <ac:chgData name="Lynne Wandrum" userId="345c6398-997b-4a46-b02e-f2986bd8c6fa" providerId="ADAL" clId="{41FB2E89-DA0E-400A-8FEF-AFAB3BBA511B}" dt="2023-03-17T15:12:43.056" v="7433"/>
          <ac:grpSpMkLst>
            <pc:docMk/>
            <pc:sldMk cId="3294670146" sldId="283"/>
            <ac:grpSpMk id="36" creationId="{997E5434-3663-FB0E-50A5-82E7B2AFD2B0}"/>
          </ac:grpSpMkLst>
        </pc:grpChg>
        <pc:grpChg chg="mod">
          <ac:chgData name="Lynne Wandrum" userId="345c6398-997b-4a46-b02e-f2986bd8c6fa" providerId="ADAL" clId="{41FB2E89-DA0E-400A-8FEF-AFAB3BBA511B}" dt="2023-03-17T15:12:43.056" v="7433"/>
          <ac:grpSpMkLst>
            <pc:docMk/>
            <pc:sldMk cId="3294670146" sldId="283"/>
            <ac:grpSpMk id="38" creationId="{F1A8BDAC-6D15-E0F4-B913-866A94D21A51}"/>
          </ac:grpSpMkLst>
        </pc:grpChg>
        <pc:grpChg chg="add mod">
          <ac:chgData name="Lynne Wandrum" userId="345c6398-997b-4a46-b02e-f2986bd8c6fa" providerId="ADAL" clId="{41FB2E89-DA0E-400A-8FEF-AFAB3BBA511B}" dt="2023-03-17T15:12:43.056" v="7433"/>
          <ac:grpSpMkLst>
            <pc:docMk/>
            <pc:sldMk cId="3294670146" sldId="283"/>
            <ac:grpSpMk id="41" creationId="{72F21F7B-0634-B582-66DC-A5F7AC9DD131}"/>
          </ac:grpSpMkLst>
        </pc:grpChg>
        <pc:grpChg chg="mod">
          <ac:chgData name="Lynne Wandrum" userId="345c6398-997b-4a46-b02e-f2986bd8c6fa" providerId="ADAL" clId="{41FB2E89-DA0E-400A-8FEF-AFAB3BBA511B}" dt="2023-03-17T15:12:43.056" v="7433"/>
          <ac:grpSpMkLst>
            <pc:docMk/>
            <pc:sldMk cId="3294670146" sldId="283"/>
            <ac:grpSpMk id="42" creationId="{8C560DB1-3005-F0A0-5FAD-44CFDB2C872C}"/>
          </ac:grpSpMkLst>
        </pc:grpChg>
        <pc:grpChg chg="add mod">
          <ac:chgData name="Lynne Wandrum" userId="345c6398-997b-4a46-b02e-f2986bd8c6fa" providerId="ADAL" clId="{41FB2E89-DA0E-400A-8FEF-AFAB3BBA511B}" dt="2023-03-17T15:13:31.096" v="7438"/>
          <ac:grpSpMkLst>
            <pc:docMk/>
            <pc:sldMk cId="3294670146" sldId="283"/>
            <ac:grpSpMk id="46" creationId="{C6C9E269-A391-35AA-7725-E94B801612D3}"/>
          </ac:grpSpMkLst>
        </pc:grpChg>
        <pc:grpChg chg="add mod">
          <ac:chgData name="Lynne Wandrum" userId="345c6398-997b-4a46-b02e-f2986bd8c6fa" providerId="ADAL" clId="{41FB2E89-DA0E-400A-8FEF-AFAB3BBA511B}" dt="2023-03-17T15:13:31.096" v="7438"/>
          <ac:grpSpMkLst>
            <pc:docMk/>
            <pc:sldMk cId="3294670146" sldId="283"/>
            <ac:grpSpMk id="49" creationId="{950C57B5-0693-76F1-D47C-4FB712E61566}"/>
          </ac:grpSpMkLst>
        </pc:grpChg>
        <pc:grpChg chg="add mod">
          <ac:chgData name="Lynne Wandrum" userId="345c6398-997b-4a46-b02e-f2986bd8c6fa" providerId="ADAL" clId="{41FB2E89-DA0E-400A-8FEF-AFAB3BBA511B}" dt="2023-03-17T15:13:31.096" v="7438"/>
          <ac:grpSpMkLst>
            <pc:docMk/>
            <pc:sldMk cId="3294670146" sldId="283"/>
            <ac:grpSpMk id="52" creationId="{EA2E1125-5B94-AB46-3390-2296C4390A73}"/>
          </ac:grpSpMkLst>
        </pc:grpChg>
        <pc:grpChg chg="add mod">
          <ac:chgData name="Lynne Wandrum" userId="345c6398-997b-4a46-b02e-f2986bd8c6fa" providerId="ADAL" clId="{41FB2E89-DA0E-400A-8FEF-AFAB3BBA511B}" dt="2023-03-17T15:13:31.096" v="7438"/>
          <ac:grpSpMkLst>
            <pc:docMk/>
            <pc:sldMk cId="3294670146" sldId="283"/>
            <ac:grpSpMk id="55" creationId="{869F8EA7-B05C-7B78-831B-3443FDAC2074}"/>
          </ac:grpSpMkLst>
        </pc:grpChg>
        <pc:grpChg chg="add mod">
          <ac:chgData name="Lynne Wandrum" userId="345c6398-997b-4a46-b02e-f2986bd8c6fa" providerId="ADAL" clId="{41FB2E89-DA0E-400A-8FEF-AFAB3BBA511B}" dt="2023-03-17T15:13:31.096" v="7438"/>
          <ac:grpSpMkLst>
            <pc:docMk/>
            <pc:sldMk cId="3294670146" sldId="283"/>
            <ac:grpSpMk id="58" creationId="{8835ACD7-436E-C5C2-E889-3D6ECB5B66E1}"/>
          </ac:grpSpMkLst>
        </pc:grpChg>
        <pc:grpChg chg="add mod">
          <ac:chgData name="Lynne Wandrum" userId="345c6398-997b-4a46-b02e-f2986bd8c6fa" providerId="ADAL" clId="{41FB2E89-DA0E-400A-8FEF-AFAB3BBA511B}" dt="2023-03-17T15:13:41.554" v="7439"/>
          <ac:grpSpMkLst>
            <pc:docMk/>
            <pc:sldMk cId="3294670146" sldId="283"/>
            <ac:grpSpMk id="61" creationId="{AB65D079-5D01-F5FD-CE84-A38C8DD4379B}"/>
          </ac:grpSpMkLst>
        </pc:grpChg>
        <pc:grpChg chg="add mod">
          <ac:chgData name="Lynne Wandrum" userId="345c6398-997b-4a46-b02e-f2986bd8c6fa" providerId="ADAL" clId="{41FB2E89-DA0E-400A-8FEF-AFAB3BBA511B}" dt="2023-03-17T15:13:41.554" v="7439"/>
          <ac:grpSpMkLst>
            <pc:docMk/>
            <pc:sldMk cId="3294670146" sldId="283"/>
            <ac:grpSpMk id="64" creationId="{9E9105A2-A65A-6D91-A7C0-D4B0184E3057}"/>
          </ac:grpSpMkLst>
        </pc:grpChg>
        <pc:grpChg chg="add mod">
          <ac:chgData name="Lynne Wandrum" userId="345c6398-997b-4a46-b02e-f2986bd8c6fa" providerId="ADAL" clId="{41FB2E89-DA0E-400A-8FEF-AFAB3BBA511B}" dt="2023-03-17T15:13:41.554" v="7439"/>
          <ac:grpSpMkLst>
            <pc:docMk/>
            <pc:sldMk cId="3294670146" sldId="283"/>
            <ac:grpSpMk id="67" creationId="{8B634E94-1C74-816F-6E42-721999033C22}"/>
          </ac:grpSpMkLst>
        </pc:grpChg>
        <pc:grpChg chg="add mod">
          <ac:chgData name="Lynne Wandrum" userId="345c6398-997b-4a46-b02e-f2986bd8c6fa" providerId="ADAL" clId="{41FB2E89-DA0E-400A-8FEF-AFAB3BBA511B}" dt="2023-03-17T15:14:01.442" v="7440"/>
          <ac:grpSpMkLst>
            <pc:docMk/>
            <pc:sldMk cId="3294670146" sldId="283"/>
            <ac:grpSpMk id="70" creationId="{FE4B2123-2C07-CEBD-F7B4-8C118C012B5C}"/>
          </ac:grpSpMkLst>
        </pc:grpChg>
        <pc:grpChg chg="add mod">
          <ac:chgData name="Lynne Wandrum" userId="345c6398-997b-4a46-b02e-f2986bd8c6fa" providerId="ADAL" clId="{41FB2E89-DA0E-400A-8FEF-AFAB3BBA511B}" dt="2023-03-17T15:14:01.442" v="7440"/>
          <ac:grpSpMkLst>
            <pc:docMk/>
            <pc:sldMk cId="3294670146" sldId="283"/>
            <ac:grpSpMk id="73" creationId="{3E16883A-1C2A-397D-EFA2-6D71B3519DA0}"/>
          </ac:grpSpMkLst>
        </pc:grpChg>
        <pc:grpChg chg="add mod">
          <ac:chgData name="Lynne Wandrum" userId="345c6398-997b-4a46-b02e-f2986bd8c6fa" providerId="ADAL" clId="{41FB2E89-DA0E-400A-8FEF-AFAB3BBA511B}" dt="2023-03-17T15:14:01.442" v="7440"/>
          <ac:grpSpMkLst>
            <pc:docMk/>
            <pc:sldMk cId="3294670146" sldId="283"/>
            <ac:grpSpMk id="76" creationId="{CA5E3739-AC0E-3238-4CB9-45B95D314EDD}"/>
          </ac:grpSpMkLst>
        </pc:grpChg>
        <pc:grpChg chg="add mod">
          <ac:chgData name="Lynne Wandrum" userId="345c6398-997b-4a46-b02e-f2986bd8c6fa" providerId="ADAL" clId="{41FB2E89-DA0E-400A-8FEF-AFAB3BBA511B}" dt="2023-03-17T15:14:01.442" v="7440"/>
          <ac:grpSpMkLst>
            <pc:docMk/>
            <pc:sldMk cId="3294670146" sldId="283"/>
            <ac:grpSpMk id="79" creationId="{5A1B7EE3-E805-2304-3CFE-23788BFE861C}"/>
          </ac:grpSpMkLst>
        </pc:grpChg>
        <pc:grpChg chg="add mod">
          <ac:chgData name="Lynne Wandrum" userId="345c6398-997b-4a46-b02e-f2986bd8c6fa" providerId="ADAL" clId="{41FB2E89-DA0E-400A-8FEF-AFAB3BBA511B}" dt="2023-03-17T15:14:01.442" v="7440"/>
          <ac:grpSpMkLst>
            <pc:docMk/>
            <pc:sldMk cId="3294670146" sldId="283"/>
            <ac:grpSpMk id="82" creationId="{9546619D-B5B8-0F65-8ABA-0B5FACE8FE52}"/>
          </ac:grpSpMkLst>
        </pc:grpChg>
        <pc:grpChg chg="add mod">
          <ac:chgData name="Lynne Wandrum" userId="345c6398-997b-4a46-b02e-f2986bd8c6fa" providerId="ADAL" clId="{41FB2E89-DA0E-400A-8FEF-AFAB3BBA511B}" dt="2023-03-17T15:14:15.998" v="7441"/>
          <ac:grpSpMkLst>
            <pc:docMk/>
            <pc:sldMk cId="3294670146" sldId="283"/>
            <ac:grpSpMk id="85" creationId="{49F5C1AB-CD3A-D1C3-29CF-48087C8584C8}"/>
          </ac:grpSpMkLst>
        </pc:grpChg>
        <pc:grpChg chg="add mod">
          <ac:chgData name="Lynne Wandrum" userId="345c6398-997b-4a46-b02e-f2986bd8c6fa" providerId="ADAL" clId="{41FB2E89-DA0E-400A-8FEF-AFAB3BBA511B}" dt="2023-03-17T15:14:15.998" v="7441"/>
          <ac:grpSpMkLst>
            <pc:docMk/>
            <pc:sldMk cId="3294670146" sldId="283"/>
            <ac:grpSpMk id="88" creationId="{9ABEF1CC-4861-1EC5-B709-4B04FB01D7A3}"/>
          </ac:grpSpMkLst>
        </pc:grpChg>
        <pc:grpChg chg="add mod">
          <ac:chgData name="Lynne Wandrum" userId="345c6398-997b-4a46-b02e-f2986bd8c6fa" providerId="ADAL" clId="{41FB2E89-DA0E-400A-8FEF-AFAB3BBA511B}" dt="2023-03-17T15:14:15.998" v="7441"/>
          <ac:grpSpMkLst>
            <pc:docMk/>
            <pc:sldMk cId="3294670146" sldId="283"/>
            <ac:grpSpMk id="91" creationId="{157771FA-359E-6406-258A-74D9CD6AA014}"/>
          </ac:grpSpMkLst>
        </pc:grpChg>
        <pc:grpChg chg="add mod">
          <ac:chgData name="Lynne Wandrum" userId="345c6398-997b-4a46-b02e-f2986bd8c6fa" providerId="ADAL" clId="{41FB2E89-DA0E-400A-8FEF-AFAB3BBA511B}" dt="2023-03-17T15:14:15.998" v="7441"/>
          <ac:grpSpMkLst>
            <pc:docMk/>
            <pc:sldMk cId="3294670146" sldId="283"/>
            <ac:grpSpMk id="94" creationId="{3A8E98F6-4BAD-A1FA-B4FF-411C09DC0215}"/>
          </ac:grpSpMkLst>
        </pc:grpChg>
        <pc:grpChg chg="mod">
          <ac:chgData name="Lynne Wandrum" userId="345c6398-997b-4a46-b02e-f2986bd8c6fa" providerId="ADAL" clId="{41FB2E89-DA0E-400A-8FEF-AFAB3BBA511B}" dt="2023-03-17T15:14:15.998" v="7441"/>
          <ac:grpSpMkLst>
            <pc:docMk/>
            <pc:sldMk cId="3294670146" sldId="283"/>
            <ac:grpSpMk id="95" creationId="{BEFCD952-8A81-F5E9-AF39-D2DFF9CDA557}"/>
          </ac:grpSpMkLst>
        </pc:grpChg>
        <pc:grpChg chg="add mod">
          <ac:chgData name="Lynne Wandrum" userId="345c6398-997b-4a46-b02e-f2986bd8c6fa" providerId="ADAL" clId="{41FB2E89-DA0E-400A-8FEF-AFAB3BBA511B}" dt="2023-03-17T15:14:15.998" v="7441"/>
          <ac:grpSpMkLst>
            <pc:docMk/>
            <pc:sldMk cId="3294670146" sldId="283"/>
            <ac:grpSpMk id="99" creationId="{E9394282-EC4B-5980-0FC2-5333076AE175}"/>
          </ac:grpSpMkLst>
        </pc:grpChg>
        <pc:grpChg chg="mod">
          <ac:chgData name="Lynne Wandrum" userId="345c6398-997b-4a46-b02e-f2986bd8c6fa" providerId="ADAL" clId="{41FB2E89-DA0E-400A-8FEF-AFAB3BBA511B}" dt="2023-03-17T15:14:15.998" v="7441"/>
          <ac:grpSpMkLst>
            <pc:docMk/>
            <pc:sldMk cId="3294670146" sldId="283"/>
            <ac:grpSpMk id="100" creationId="{E92AF1D3-DEE3-D303-4D63-C7FA12D59F3C}"/>
          </ac:grpSpMkLst>
        </pc:grpChg>
        <pc:grpChg chg="add mod">
          <ac:chgData name="Lynne Wandrum" userId="345c6398-997b-4a46-b02e-f2986bd8c6fa" providerId="ADAL" clId="{41FB2E89-DA0E-400A-8FEF-AFAB3BBA511B}" dt="2023-03-17T15:14:15.998" v="7441"/>
          <ac:grpSpMkLst>
            <pc:docMk/>
            <pc:sldMk cId="3294670146" sldId="283"/>
            <ac:grpSpMk id="104" creationId="{811B6E06-59D2-E821-0280-F08D7C646397}"/>
          </ac:grpSpMkLst>
        </pc:grpChg>
        <pc:grpChg chg="add mod">
          <ac:chgData name="Lynne Wandrum" userId="345c6398-997b-4a46-b02e-f2986bd8c6fa" providerId="ADAL" clId="{41FB2E89-DA0E-400A-8FEF-AFAB3BBA511B}" dt="2023-03-17T15:14:45.344" v="7443"/>
          <ac:grpSpMkLst>
            <pc:docMk/>
            <pc:sldMk cId="3294670146" sldId="283"/>
            <ac:grpSpMk id="107" creationId="{2DCE6D6E-EE58-F79F-182D-83F0CAF67217}"/>
          </ac:grpSpMkLst>
        </pc:grpChg>
        <pc:grpChg chg="add mod">
          <ac:chgData name="Lynne Wandrum" userId="345c6398-997b-4a46-b02e-f2986bd8c6fa" providerId="ADAL" clId="{41FB2E89-DA0E-400A-8FEF-AFAB3BBA511B}" dt="2023-03-17T15:14:45.344" v="7443"/>
          <ac:grpSpMkLst>
            <pc:docMk/>
            <pc:sldMk cId="3294670146" sldId="283"/>
            <ac:grpSpMk id="110" creationId="{E505D73D-A8E7-41C4-069F-719509045A10}"/>
          </ac:grpSpMkLst>
        </pc:grpChg>
        <pc:grpChg chg="add del mod">
          <ac:chgData name="Lynne Wandrum" userId="345c6398-997b-4a46-b02e-f2986bd8c6fa" providerId="ADAL" clId="{41FB2E89-DA0E-400A-8FEF-AFAB3BBA511B}" dt="2023-03-17T15:16:32.914" v="7489" actId="21"/>
          <ac:grpSpMkLst>
            <pc:docMk/>
            <pc:sldMk cId="3294670146" sldId="283"/>
            <ac:grpSpMk id="113" creationId="{BAD00A8D-AECB-50A5-9383-5E5255824908}"/>
          </ac:grpSpMkLst>
        </pc:grpChg>
        <pc:grpChg chg="add mod">
          <ac:chgData name="Lynne Wandrum" userId="345c6398-997b-4a46-b02e-f2986bd8c6fa" providerId="ADAL" clId="{41FB2E89-DA0E-400A-8FEF-AFAB3BBA511B}" dt="2023-03-17T15:14:45.344" v="7443"/>
          <ac:grpSpMkLst>
            <pc:docMk/>
            <pc:sldMk cId="3294670146" sldId="283"/>
            <ac:grpSpMk id="116" creationId="{69FAA38B-E7F6-9D42-13F8-780BF34BE48E}"/>
          </ac:grpSpMkLst>
        </pc:grpChg>
        <pc:grpChg chg="mod">
          <ac:chgData name="Lynne Wandrum" userId="345c6398-997b-4a46-b02e-f2986bd8c6fa" providerId="ADAL" clId="{41FB2E89-DA0E-400A-8FEF-AFAB3BBA511B}" dt="2023-03-17T15:14:45.344" v="7443"/>
          <ac:grpSpMkLst>
            <pc:docMk/>
            <pc:sldMk cId="3294670146" sldId="283"/>
            <ac:grpSpMk id="117" creationId="{36636191-430A-F7E8-5FD7-A5083EF31087}"/>
          </ac:grpSpMkLst>
        </pc:grpChg>
        <pc:grpChg chg="add mod">
          <ac:chgData name="Lynne Wandrum" userId="345c6398-997b-4a46-b02e-f2986bd8c6fa" providerId="ADAL" clId="{41FB2E89-DA0E-400A-8FEF-AFAB3BBA511B}" dt="2023-03-17T15:14:45.344" v="7443"/>
          <ac:grpSpMkLst>
            <pc:docMk/>
            <pc:sldMk cId="3294670146" sldId="283"/>
            <ac:grpSpMk id="121" creationId="{47E9EE90-F720-00D7-36FF-F143EFB4F9B2}"/>
          </ac:grpSpMkLst>
        </pc:grpChg>
        <pc:grpChg chg="mod">
          <ac:chgData name="Lynne Wandrum" userId="345c6398-997b-4a46-b02e-f2986bd8c6fa" providerId="ADAL" clId="{41FB2E89-DA0E-400A-8FEF-AFAB3BBA511B}" dt="2023-03-17T15:14:45.344" v="7443"/>
          <ac:grpSpMkLst>
            <pc:docMk/>
            <pc:sldMk cId="3294670146" sldId="283"/>
            <ac:grpSpMk id="122" creationId="{62524620-6046-7462-9067-575E33D4A427}"/>
          </ac:grpSpMkLst>
        </pc:grpChg>
        <pc:grpChg chg="add mod">
          <ac:chgData name="Lynne Wandrum" userId="345c6398-997b-4a46-b02e-f2986bd8c6fa" providerId="ADAL" clId="{41FB2E89-DA0E-400A-8FEF-AFAB3BBA511B}" dt="2023-03-17T15:14:45.344" v="7443"/>
          <ac:grpSpMkLst>
            <pc:docMk/>
            <pc:sldMk cId="3294670146" sldId="283"/>
            <ac:grpSpMk id="126" creationId="{18A5A40E-B43D-21FE-4D24-2EE8806F7B2A}"/>
          </ac:grpSpMkLst>
        </pc:grpChg>
        <pc:grpChg chg="add mod">
          <ac:chgData name="Lynne Wandrum" userId="345c6398-997b-4a46-b02e-f2986bd8c6fa" providerId="ADAL" clId="{41FB2E89-DA0E-400A-8FEF-AFAB3BBA511B}" dt="2023-03-17T15:14:45.344" v="7443"/>
          <ac:grpSpMkLst>
            <pc:docMk/>
            <pc:sldMk cId="3294670146" sldId="283"/>
            <ac:grpSpMk id="129" creationId="{7B0BC75B-303C-425E-F88E-5C925CDB5A6D}"/>
          </ac:grpSpMkLst>
        </pc:grpChg>
        <pc:grpChg chg="mod">
          <ac:chgData name="Lynne Wandrum" userId="345c6398-997b-4a46-b02e-f2986bd8c6fa" providerId="ADAL" clId="{41FB2E89-DA0E-400A-8FEF-AFAB3BBA511B}" dt="2023-03-17T15:14:45.344" v="7443"/>
          <ac:grpSpMkLst>
            <pc:docMk/>
            <pc:sldMk cId="3294670146" sldId="283"/>
            <ac:grpSpMk id="130" creationId="{9956412A-8335-4752-1EA2-FE915E9FA032}"/>
          </ac:grpSpMkLst>
        </pc:grpChg>
        <pc:grpChg chg="add mod">
          <ac:chgData name="Lynne Wandrum" userId="345c6398-997b-4a46-b02e-f2986bd8c6fa" providerId="ADAL" clId="{41FB2E89-DA0E-400A-8FEF-AFAB3BBA511B}" dt="2023-03-17T15:14:45.344" v="7443"/>
          <ac:grpSpMkLst>
            <pc:docMk/>
            <pc:sldMk cId="3294670146" sldId="283"/>
            <ac:grpSpMk id="134" creationId="{925B2868-08AD-3A95-0DC5-ADFAC9D20A8D}"/>
          </ac:grpSpMkLst>
        </pc:grpChg>
        <pc:picChg chg="add del mod">
          <ac:chgData name="Lynne Wandrum" userId="345c6398-997b-4a46-b02e-f2986bd8c6fa" providerId="ADAL" clId="{41FB2E89-DA0E-400A-8FEF-AFAB3BBA511B}" dt="2023-03-17T15:12:51.062" v="7434" actId="478"/>
          <ac:picMkLst>
            <pc:docMk/>
            <pc:sldMk cId="3294670146" sldId="283"/>
            <ac:picMk id="20" creationId="{4BB887AD-E8CE-B48C-2054-AAF1DF2D6A1F}"/>
          </ac:picMkLst>
        </pc:picChg>
        <pc:picChg chg="mod">
          <ac:chgData name="Lynne Wandrum" userId="345c6398-997b-4a46-b02e-f2986bd8c6fa" providerId="ADAL" clId="{41FB2E89-DA0E-400A-8FEF-AFAB3BBA511B}" dt="2023-03-17T15:12:43.056" v="7433"/>
          <ac:picMkLst>
            <pc:docMk/>
            <pc:sldMk cId="3294670146" sldId="283"/>
            <ac:picMk id="25" creationId="{1FCF2C8B-66F7-4E60-7E47-3DF79D4A3DE4}"/>
          </ac:picMkLst>
        </pc:picChg>
        <pc:picChg chg="mod">
          <ac:chgData name="Lynne Wandrum" userId="345c6398-997b-4a46-b02e-f2986bd8c6fa" providerId="ADAL" clId="{41FB2E89-DA0E-400A-8FEF-AFAB3BBA511B}" dt="2023-03-17T15:12:43.056" v="7433"/>
          <ac:picMkLst>
            <pc:docMk/>
            <pc:sldMk cId="3294670146" sldId="283"/>
            <ac:picMk id="30" creationId="{E564B068-9237-84EB-0251-B60C030EDF95}"/>
          </ac:picMkLst>
        </pc:picChg>
        <pc:picChg chg="mod">
          <ac:chgData name="Lynne Wandrum" userId="345c6398-997b-4a46-b02e-f2986bd8c6fa" providerId="ADAL" clId="{41FB2E89-DA0E-400A-8FEF-AFAB3BBA511B}" dt="2023-03-17T15:12:43.056" v="7433"/>
          <ac:picMkLst>
            <pc:docMk/>
            <pc:sldMk cId="3294670146" sldId="283"/>
            <ac:picMk id="35" creationId="{1A77F46D-C65B-82E2-5BD6-08CC97364049}"/>
          </ac:picMkLst>
        </pc:picChg>
        <pc:picChg chg="mod">
          <ac:chgData name="Lynne Wandrum" userId="345c6398-997b-4a46-b02e-f2986bd8c6fa" providerId="ADAL" clId="{41FB2E89-DA0E-400A-8FEF-AFAB3BBA511B}" dt="2023-03-17T15:12:43.056" v="7433"/>
          <ac:picMkLst>
            <pc:docMk/>
            <pc:sldMk cId="3294670146" sldId="283"/>
            <ac:picMk id="40" creationId="{73F1BD5E-A572-C497-A6AA-1477BA8075D6}"/>
          </ac:picMkLst>
        </pc:picChg>
        <pc:picChg chg="mod">
          <ac:chgData name="Lynne Wandrum" userId="345c6398-997b-4a46-b02e-f2986bd8c6fa" providerId="ADAL" clId="{41FB2E89-DA0E-400A-8FEF-AFAB3BBA511B}" dt="2023-03-17T15:12:43.056" v="7433"/>
          <ac:picMkLst>
            <pc:docMk/>
            <pc:sldMk cId="3294670146" sldId="283"/>
            <ac:picMk id="43" creationId="{3149AF93-8C2F-8588-B37A-8B99EA3EA0BF}"/>
          </ac:picMkLst>
        </pc:picChg>
      </pc:sldChg>
      <pc:sldChg chg="addSp delSp modSp add del mod addAnim delAnim modAnim">
        <pc:chgData name="Lynne Wandrum" userId="345c6398-997b-4a46-b02e-f2986bd8c6fa" providerId="ADAL" clId="{41FB2E89-DA0E-400A-8FEF-AFAB3BBA511B}" dt="2023-03-17T16:44:08.024" v="8409" actId="47"/>
        <pc:sldMkLst>
          <pc:docMk/>
          <pc:sldMk cId="4286402648" sldId="284"/>
        </pc:sldMkLst>
        <pc:spChg chg="mod">
          <ac:chgData name="Lynne Wandrum" userId="345c6398-997b-4a46-b02e-f2986bd8c6fa" providerId="ADAL" clId="{41FB2E89-DA0E-400A-8FEF-AFAB3BBA511B}" dt="2023-03-17T15:15:34.756" v="7464" actId="20577"/>
          <ac:spMkLst>
            <pc:docMk/>
            <pc:sldMk cId="4286402648" sldId="284"/>
            <ac:spMk id="45" creationId="{22C7831B-167E-3D37-DDBD-3A136C5A5CF9}"/>
          </ac:spMkLst>
        </pc:spChg>
        <pc:spChg chg="mod">
          <ac:chgData name="Lynne Wandrum" userId="345c6398-997b-4a46-b02e-f2986bd8c6fa" providerId="ADAL" clId="{41FB2E89-DA0E-400A-8FEF-AFAB3BBA511B}" dt="2023-03-17T15:15:20.276" v="7450" actId="20577"/>
          <ac:spMkLst>
            <pc:docMk/>
            <pc:sldMk cId="4286402648" sldId="284"/>
            <ac:spMk id="69" creationId="{8EFD3866-1894-C773-8F4A-2CBF68D9B057}"/>
          </ac:spMkLst>
        </pc:spChg>
        <pc:spChg chg="add del mod topLvl">
          <ac:chgData name="Lynne Wandrum" userId="345c6398-997b-4a46-b02e-f2986bd8c6fa" providerId="ADAL" clId="{41FB2E89-DA0E-400A-8FEF-AFAB3BBA511B}" dt="2023-03-17T15:17:19.417" v="7502" actId="478"/>
          <ac:spMkLst>
            <pc:docMk/>
            <pc:sldMk cId="4286402648" sldId="284"/>
            <ac:spMk id="137" creationId="{306977F0-3579-3F73-E307-7C280146B56F}"/>
          </ac:spMkLst>
        </pc:spChg>
        <pc:spChg chg="add del mod topLvl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38" creationId="{49EDCE01-1F72-CAEF-3392-3B0874D2AE51}"/>
          </ac:spMkLst>
        </pc:spChg>
        <pc:spChg chg="del mod topLvl">
          <ac:chgData name="Lynne Wandrum" userId="345c6398-997b-4a46-b02e-f2986bd8c6fa" providerId="ADAL" clId="{41FB2E89-DA0E-400A-8FEF-AFAB3BBA511B}" dt="2023-03-17T15:17:40.886" v="7507" actId="478"/>
          <ac:spMkLst>
            <pc:docMk/>
            <pc:sldMk cId="4286402648" sldId="284"/>
            <ac:spMk id="140" creationId="{DA75003E-BAA5-1B46-DFCE-9571BC8BEDC4}"/>
          </ac:spMkLst>
        </pc:spChg>
        <pc:spChg chg="del mod topLvl">
          <ac:chgData name="Lynne Wandrum" userId="345c6398-997b-4a46-b02e-f2986bd8c6fa" providerId="ADAL" clId="{41FB2E89-DA0E-400A-8FEF-AFAB3BBA511B}" dt="2023-03-17T15:17:39.220" v="7506" actId="21"/>
          <ac:spMkLst>
            <pc:docMk/>
            <pc:sldMk cId="4286402648" sldId="284"/>
            <ac:spMk id="141" creationId="{47B547A4-D810-B228-3F97-F1E77F114B4F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42" creationId="{33D788ED-0A91-D786-5B7F-A8A6409FE55D}"/>
          </ac:spMkLst>
        </pc:spChg>
        <pc:spChg chg="del mod topLvl">
          <ac:chgData name="Lynne Wandrum" userId="345c6398-997b-4a46-b02e-f2986bd8c6fa" providerId="ADAL" clId="{41FB2E89-DA0E-400A-8FEF-AFAB3BBA511B}" dt="2023-03-17T15:17:58.009" v="7514" actId="21"/>
          <ac:spMkLst>
            <pc:docMk/>
            <pc:sldMk cId="4286402648" sldId="284"/>
            <ac:spMk id="144" creationId="{533E5CDF-308B-7838-985A-F5D5303DECD0}"/>
          </ac:spMkLst>
        </pc:spChg>
        <pc:spChg chg="del mod topLvl">
          <ac:chgData name="Lynne Wandrum" userId="345c6398-997b-4a46-b02e-f2986bd8c6fa" providerId="ADAL" clId="{41FB2E89-DA0E-400A-8FEF-AFAB3BBA511B}" dt="2023-03-17T15:17:59.793" v="7515" actId="478"/>
          <ac:spMkLst>
            <pc:docMk/>
            <pc:sldMk cId="4286402648" sldId="284"/>
            <ac:spMk id="145" creationId="{FC3115F7-1AC0-6F5E-CB75-915575F3ED2A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46" creationId="{DFA5D82C-7D42-DF7C-5717-8579006EDBD0}"/>
          </ac:spMkLst>
        </pc:spChg>
        <pc:spChg chg="del mod topLvl">
          <ac:chgData name="Lynne Wandrum" userId="345c6398-997b-4a46-b02e-f2986bd8c6fa" providerId="ADAL" clId="{41FB2E89-DA0E-400A-8FEF-AFAB3BBA511B}" dt="2023-03-17T15:18:17.529" v="7525" actId="478"/>
          <ac:spMkLst>
            <pc:docMk/>
            <pc:sldMk cId="4286402648" sldId="284"/>
            <ac:spMk id="148" creationId="{0BBCAD09-8FD0-02DC-4AD1-286822019B7E}"/>
          </ac:spMkLst>
        </pc:spChg>
        <pc:spChg chg="del mod topLvl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49" creationId="{181F7144-4CA6-8344-524A-BD6C3B872E35}"/>
          </ac:spMkLst>
        </pc:spChg>
        <pc:spChg chg="del mod topLvl">
          <ac:chgData name="Lynne Wandrum" userId="345c6398-997b-4a46-b02e-f2986bd8c6fa" providerId="ADAL" clId="{41FB2E89-DA0E-400A-8FEF-AFAB3BBA511B}" dt="2023-03-17T15:18:32.913" v="7529" actId="478"/>
          <ac:spMkLst>
            <pc:docMk/>
            <pc:sldMk cId="4286402648" sldId="284"/>
            <ac:spMk id="151" creationId="{3281F14C-98C8-9B0D-1BBC-04E6FB58C2D0}"/>
          </ac:spMkLst>
        </pc:spChg>
        <pc:spChg chg="del mod topLvl">
          <ac:chgData name="Lynne Wandrum" userId="345c6398-997b-4a46-b02e-f2986bd8c6fa" providerId="ADAL" clId="{41FB2E89-DA0E-400A-8FEF-AFAB3BBA511B}" dt="2023-03-17T15:18:31.725" v="7528" actId="21"/>
          <ac:spMkLst>
            <pc:docMk/>
            <pc:sldMk cId="4286402648" sldId="284"/>
            <ac:spMk id="152" creationId="{C360A11B-E1A0-E90E-34CD-02A2C3FF5F54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53" creationId="{53FDD08A-8B73-84AD-B789-647412C864CE}"/>
          </ac:spMkLst>
        </pc:spChg>
        <pc:spChg chg="del mod topLvl">
          <ac:chgData name="Lynne Wandrum" userId="345c6398-997b-4a46-b02e-f2986bd8c6fa" providerId="ADAL" clId="{41FB2E89-DA0E-400A-8FEF-AFAB3BBA511B}" dt="2023-03-17T15:18:51.575" v="7538" actId="478"/>
          <ac:spMkLst>
            <pc:docMk/>
            <pc:sldMk cId="4286402648" sldId="284"/>
            <ac:spMk id="155" creationId="{00A3962D-CE40-65B8-FC34-44C7040B21B4}"/>
          </ac:spMkLst>
        </pc:spChg>
        <pc:spChg chg="del mod topLvl">
          <ac:chgData name="Lynne Wandrum" userId="345c6398-997b-4a46-b02e-f2986bd8c6fa" providerId="ADAL" clId="{41FB2E89-DA0E-400A-8FEF-AFAB3BBA511B}" dt="2023-03-17T15:18:50.055" v="7537" actId="21"/>
          <ac:spMkLst>
            <pc:docMk/>
            <pc:sldMk cId="4286402648" sldId="284"/>
            <ac:spMk id="156" creationId="{EAF7A0CF-652E-2423-82AF-4B60BD9D7770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57" creationId="{08B53D84-9C22-D7E8-73C4-2D7571A69255}"/>
          </ac:spMkLst>
        </pc:spChg>
        <pc:spChg chg="mod">
          <ac:chgData name="Lynne Wandrum" userId="345c6398-997b-4a46-b02e-f2986bd8c6fa" providerId="ADAL" clId="{41FB2E89-DA0E-400A-8FEF-AFAB3BBA511B}" dt="2023-03-17T15:19:02.697" v="7542"/>
          <ac:spMkLst>
            <pc:docMk/>
            <pc:sldMk cId="4286402648" sldId="284"/>
            <ac:spMk id="159" creationId="{F73573D8-B4E9-30AE-0803-E9F240BCBAB2}"/>
          </ac:spMkLst>
        </pc:spChg>
        <pc:spChg chg="mod">
          <ac:chgData name="Lynne Wandrum" userId="345c6398-997b-4a46-b02e-f2986bd8c6fa" providerId="ADAL" clId="{41FB2E89-DA0E-400A-8FEF-AFAB3BBA511B}" dt="2023-03-17T15:19:02.697" v="7542"/>
          <ac:spMkLst>
            <pc:docMk/>
            <pc:sldMk cId="4286402648" sldId="284"/>
            <ac:spMk id="160" creationId="{F7626B69-E87B-7660-EFF0-13739944EBD8}"/>
          </ac:spMkLst>
        </pc:spChg>
        <pc:spChg chg="del mod topLvl">
          <ac:chgData name="Lynne Wandrum" userId="345c6398-997b-4a46-b02e-f2986bd8c6fa" providerId="ADAL" clId="{41FB2E89-DA0E-400A-8FEF-AFAB3BBA511B}" dt="2023-03-17T15:19:20.071" v="7550" actId="478"/>
          <ac:spMkLst>
            <pc:docMk/>
            <pc:sldMk cId="4286402648" sldId="284"/>
            <ac:spMk id="162" creationId="{38600F50-C459-92C5-CDCF-5F9BC2DFC039}"/>
          </ac:spMkLst>
        </pc:spChg>
        <pc:spChg chg="del mod topLvl">
          <ac:chgData name="Lynne Wandrum" userId="345c6398-997b-4a46-b02e-f2986bd8c6fa" providerId="ADAL" clId="{41FB2E89-DA0E-400A-8FEF-AFAB3BBA511B}" dt="2023-03-17T15:19:19.036" v="7549" actId="21"/>
          <ac:spMkLst>
            <pc:docMk/>
            <pc:sldMk cId="4286402648" sldId="284"/>
            <ac:spMk id="163" creationId="{252E7C41-E233-9D73-E40D-19D925BA86AE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64" creationId="{53F2A524-308B-6F48-FEF3-DDC763B4A2B0}"/>
          </ac:spMkLst>
        </pc:spChg>
        <pc:spChg chg="del mod topLvl">
          <ac:chgData name="Lynne Wandrum" userId="345c6398-997b-4a46-b02e-f2986bd8c6fa" providerId="ADAL" clId="{41FB2E89-DA0E-400A-8FEF-AFAB3BBA511B}" dt="2023-03-17T15:19:42.152" v="7560" actId="478"/>
          <ac:spMkLst>
            <pc:docMk/>
            <pc:sldMk cId="4286402648" sldId="284"/>
            <ac:spMk id="166" creationId="{22FC5899-180F-3F0D-5520-E73BF66A5C1E}"/>
          </ac:spMkLst>
        </pc:spChg>
        <pc:spChg chg="del mod topLvl">
          <ac:chgData name="Lynne Wandrum" userId="345c6398-997b-4a46-b02e-f2986bd8c6fa" providerId="ADAL" clId="{41FB2E89-DA0E-400A-8FEF-AFAB3BBA511B}" dt="2023-03-17T15:19:40.448" v="7559" actId="21"/>
          <ac:spMkLst>
            <pc:docMk/>
            <pc:sldMk cId="4286402648" sldId="284"/>
            <ac:spMk id="167" creationId="{4FF2A90D-B23C-9721-8B6A-58CB0418375D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68" creationId="{3561D358-54D7-9AEF-A8F2-5F2FA05FCB07}"/>
          </ac:spMkLst>
        </pc:spChg>
        <pc:spChg chg="del mod topLvl">
          <ac:chgData name="Lynne Wandrum" userId="345c6398-997b-4a46-b02e-f2986bd8c6fa" providerId="ADAL" clId="{41FB2E89-DA0E-400A-8FEF-AFAB3BBA511B}" dt="2023-03-17T15:20:00.858" v="7567" actId="478"/>
          <ac:spMkLst>
            <pc:docMk/>
            <pc:sldMk cId="4286402648" sldId="284"/>
            <ac:spMk id="170" creationId="{F22E5B5A-83D8-75E5-914C-02BF7921A01F}"/>
          </ac:spMkLst>
        </pc:spChg>
        <pc:spChg chg="del mod topLvl">
          <ac:chgData name="Lynne Wandrum" userId="345c6398-997b-4a46-b02e-f2986bd8c6fa" providerId="ADAL" clId="{41FB2E89-DA0E-400A-8FEF-AFAB3BBA511B}" dt="2023-03-17T15:19:59.587" v="7565" actId="21"/>
          <ac:spMkLst>
            <pc:docMk/>
            <pc:sldMk cId="4286402648" sldId="284"/>
            <ac:spMk id="171" creationId="{F04C26B1-DF33-6B3E-6D7E-C120032405C1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72" creationId="{97BEE0B5-DE40-6936-82C4-9010B2772BBD}"/>
          </ac:spMkLst>
        </pc:spChg>
        <pc:spChg chg="del mod topLvl">
          <ac:chgData name="Lynne Wandrum" userId="345c6398-997b-4a46-b02e-f2986bd8c6fa" providerId="ADAL" clId="{41FB2E89-DA0E-400A-8FEF-AFAB3BBA511B}" dt="2023-03-17T15:20:20.610" v="7574" actId="478"/>
          <ac:spMkLst>
            <pc:docMk/>
            <pc:sldMk cId="4286402648" sldId="284"/>
            <ac:spMk id="174" creationId="{5757D777-43CE-6619-04B5-318C615B9547}"/>
          </ac:spMkLst>
        </pc:spChg>
        <pc:spChg chg="del mod topLvl">
          <ac:chgData name="Lynne Wandrum" userId="345c6398-997b-4a46-b02e-f2986bd8c6fa" providerId="ADAL" clId="{41FB2E89-DA0E-400A-8FEF-AFAB3BBA511B}" dt="2023-03-17T15:20:19.288" v="7573" actId="21"/>
          <ac:spMkLst>
            <pc:docMk/>
            <pc:sldMk cId="4286402648" sldId="284"/>
            <ac:spMk id="175" creationId="{EDF090A8-010A-6CD7-869A-B0A7338B4036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76" creationId="{A261A47C-E37D-5D2F-6C57-639E89309BFB}"/>
          </ac:spMkLst>
        </pc:spChg>
        <pc:spChg chg="mod">
          <ac:chgData name="Lynne Wandrum" userId="345c6398-997b-4a46-b02e-f2986bd8c6fa" providerId="ADAL" clId="{41FB2E89-DA0E-400A-8FEF-AFAB3BBA511B}" dt="2023-03-17T15:20:33.341" v="7578"/>
          <ac:spMkLst>
            <pc:docMk/>
            <pc:sldMk cId="4286402648" sldId="284"/>
            <ac:spMk id="180" creationId="{45EED32A-920E-AA72-FD39-D834B6FEDF03}"/>
          </ac:spMkLst>
        </pc:spChg>
        <pc:spChg chg="del mod">
          <ac:chgData name="Lynne Wandrum" userId="345c6398-997b-4a46-b02e-f2986bd8c6fa" providerId="ADAL" clId="{41FB2E89-DA0E-400A-8FEF-AFAB3BBA511B}" dt="2023-03-17T15:20:41.100" v="7579" actId="21"/>
          <ac:spMkLst>
            <pc:docMk/>
            <pc:sldMk cId="4286402648" sldId="284"/>
            <ac:spMk id="181" creationId="{7A74CAF3-2B3C-ACC2-5F52-02B7B40DEEAF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82" creationId="{DE092723-C00C-21B5-CF65-BBBD64AEB852}"/>
          </ac:spMkLst>
        </pc:spChg>
        <pc:spChg chg="add del mod">
          <ac:chgData name="Lynne Wandrum" userId="345c6398-997b-4a46-b02e-f2986bd8c6fa" providerId="ADAL" clId="{41FB2E89-DA0E-400A-8FEF-AFAB3BBA511B}" dt="2023-03-17T15:21:16.767" v="7589" actId="478"/>
          <ac:spMkLst>
            <pc:docMk/>
            <pc:sldMk cId="4286402648" sldId="284"/>
            <ac:spMk id="183" creationId="{88ADEB8B-3771-AF11-9C47-0EC0B4D776C3}"/>
          </ac:spMkLst>
        </pc:spChg>
        <pc:spChg chg="mod">
          <ac:chgData name="Lynne Wandrum" userId="345c6398-997b-4a46-b02e-f2986bd8c6fa" providerId="ADAL" clId="{41FB2E89-DA0E-400A-8FEF-AFAB3BBA511B}" dt="2023-03-17T15:21:22.420" v="7591"/>
          <ac:spMkLst>
            <pc:docMk/>
            <pc:sldMk cId="4286402648" sldId="284"/>
            <ac:spMk id="185" creationId="{FA54BB39-C76A-3741-8757-140A7D87A0BA}"/>
          </ac:spMkLst>
        </pc:spChg>
        <pc:spChg chg="mod">
          <ac:chgData name="Lynne Wandrum" userId="345c6398-997b-4a46-b02e-f2986bd8c6fa" providerId="ADAL" clId="{41FB2E89-DA0E-400A-8FEF-AFAB3BBA511B}" dt="2023-03-17T15:21:22.420" v="7591"/>
          <ac:spMkLst>
            <pc:docMk/>
            <pc:sldMk cId="4286402648" sldId="284"/>
            <ac:spMk id="187" creationId="{EB78B373-3C94-D511-4143-3BA1BF512EB8}"/>
          </ac:spMkLst>
        </pc:spChg>
        <pc:spChg chg="mod">
          <ac:chgData name="Lynne Wandrum" userId="345c6398-997b-4a46-b02e-f2986bd8c6fa" providerId="ADAL" clId="{41FB2E89-DA0E-400A-8FEF-AFAB3BBA511B}" dt="2023-03-17T15:21:30.496" v="7594"/>
          <ac:spMkLst>
            <pc:docMk/>
            <pc:sldMk cId="4286402648" sldId="284"/>
            <ac:spMk id="190" creationId="{2940D758-BCAB-468E-BEC5-2F40792C36A1}"/>
          </ac:spMkLst>
        </pc:spChg>
        <pc:spChg chg="mod">
          <ac:chgData name="Lynne Wandrum" userId="345c6398-997b-4a46-b02e-f2986bd8c6fa" providerId="ADAL" clId="{41FB2E89-DA0E-400A-8FEF-AFAB3BBA511B}" dt="2023-03-17T15:21:30.496" v="7594"/>
          <ac:spMkLst>
            <pc:docMk/>
            <pc:sldMk cId="4286402648" sldId="284"/>
            <ac:spMk id="191" creationId="{54782192-F488-EE52-96EE-3F0782AE300A}"/>
          </ac:spMkLst>
        </pc:spChg>
        <pc:spChg chg="del mod topLvl">
          <ac:chgData name="Lynne Wandrum" userId="345c6398-997b-4a46-b02e-f2986bd8c6fa" providerId="ADAL" clId="{41FB2E89-DA0E-400A-8FEF-AFAB3BBA511B}" dt="2023-03-17T15:21:50.562" v="7602" actId="478"/>
          <ac:spMkLst>
            <pc:docMk/>
            <pc:sldMk cId="4286402648" sldId="284"/>
            <ac:spMk id="193" creationId="{A36ED4C2-2B46-3E60-4F56-A9F7DA73EDE2}"/>
          </ac:spMkLst>
        </pc:spChg>
        <pc:spChg chg="del mod topLvl">
          <ac:chgData name="Lynne Wandrum" userId="345c6398-997b-4a46-b02e-f2986bd8c6fa" providerId="ADAL" clId="{41FB2E89-DA0E-400A-8FEF-AFAB3BBA511B}" dt="2023-03-17T15:21:49.014" v="7601" actId="21"/>
          <ac:spMkLst>
            <pc:docMk/>
            <pc:sldMk cId="4286402648" sldId="284"/>
            <ac:spMk id="194" creationId="{367080AF-FAC2-C8F5-0D85-8F16972B348C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95" creationId="{F82EDC16-941F-B90A-834E-74835FFEC6FB}"/>
          </ac:spMkLst>
        </pc:spChg>
        <pc:spChg chg="del mod topLvl">
          <ac:chgData name="Lynne Wandrum" userId="345c6398-997b-4a46-b02e-f2986bd8c6fa" providerId="ADAL" clId="{41FB2E89-DA0E-400A-8FEF-AFAB3BBA511B}" dt="2023-03-17T15:22:13.330" v="7612" actId="478"/>
          <ac:spMkLst>
            <pc:docMk/>
            <pc:sldMk cId="4286402648" sldId="284"/>
            <ac:spMk id="197" creationId="{2D38D036-0B5C-F478-A92D-74A9A89D7685}"/>
          </ac:spMkLst>
        </pc:spChg>
        <pc:spChg chg="del mod topLvl">
          <ac:chgData name="Lynne Wandrum" userId="345c6398-997b-4a46-b02e-f2986bd8c6fa" providerId="ADAL" clId="{41FB2E89-DA0E-400A-8FEF-AFAB3BBA511B}" dt="2023-03-17T15:22:12.159" v="7611" actId="21"/>
          <ac:spMkLst>
            <pc:docMk/>
            <pc:sldMk cId="4286402648" sldId="284"/>
            <ac:spMk id="198" creationId="{A0C006B1-282A-C949-15A2-4AB86DE9559D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199" creationId="{01BFADF6-9BDE-031F-659C-36B7A5ECD4E9}"/>
          </ac:spMkLst>
        </pc:spChg>
        <pc:spChg chg="mod">
          <ac:chgData name="Lynne Wandrum" userId="345c6398-997b-4a46-b02e-f2986bd8c6fa" providerId="ADAL" clId="{41FB2E89-DA0E-400A-8FEF-AFAB3BBA511B}" dt="2023-03-17T15:22:22.778" v="7616"/>
          <ac:spMkLst>
            <pc:docMk/>
            <pc:sldMk cId="4286402648" sldId="284"/>
            <ac:spMk id="201" creationId="{014B23A1-3285-9C58-2646-E9C474C4E0C4}"/>
          </ac:spMkLst>
        </pc:spChg>
        <pc:spChg chg="del mod topLvl">
          <ac:chgData name="Lynne Wandrum" userId="345c6398-997b-4a46-b02e-f2986bd8c6fa" providerId="ADAL" clId="{41FB2E89-DA0E-400A-8FEF-AFAB3BBA511B}" dt="2023-03-17T15:22:44.045" v="7627" actId="478"/>
          <ac:spMkLst>
            <pc:docMk/>
            <pc:sldMk cId="4286402648" sldId="284"/>
            <ac:spMk id="204" creationId="{C1E59637-4D1D-6CEB-4AFB-7BEA8F02D362}"/>
          </ac:spMkLst>
        </pc:spChg>
        <pc:spChg chg="del mod topLvl">
          <ac:chgData name="Lynne Wandrum" userId="345c6398-997b-4a46-b02e-f2986bd8c6fa" providerId="ADAL" clId="{41FB2E89-DA0E-400A-8FEF-AFAB3BBA511B}" dt="2023-03-17T15:22:42.756" v="7626" actId="21"/>
          <ac:spMkLst>
            <pc:docMk/>
            <pc:sldMk cId="4286402648" sldId="284"/>
            <ac:spMk id="205" creationId="{F1DF577F-5232-5DF5-F695-C0AAADBC11B7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206" creationId="{78B968BB-8547-9180-6908-B871645DC2AC}"/>
          </ac:spMkLst>
        </pc:spChg>
        <pc:spChg chg="mod">
          <ac:chgData name="Lynne Wandrum" userId="345c6398-997b-4a46-b02e-f2986bd8c6fa" providerId="ADAL" clId="{41FB2E89-DA0E-400A-8FEF-AFAB3BBA511B}" dt="2023-03-17T15:22:57.277" v="7632"/>
          <ac:spMkLst>
            <pc:docMk/>
            <pc:sldMk cId="4286402648" sldId="284"/>
            <ac:spMk id="208" creationId="{E4F86E6C-C0AD-9BBA-853A-68A43C547129}"/>
          </ac:spMkLst>
        </pc:spChg>
        <pc:spChg chg="mod">
          <ac:chgData name="Lynne Wandrum" userId="345c6398-997b-4a46-b02e-f2986bd8c6fa" providerId="ADAL" clId="{41FB2E89-DA0E-400A-8FEF-AFAB3BBA511B}" dt="2023-03-17T15:22:57.277" v="7632"/>
          <ac:spMkLst>
            <pc:docMk/>
            <pc:sldMk cId="4286402648" sldId="284"/>
            <ac:spMk id="210" creationId="{F028B4C7-ECC3-EB41-4A9F-D7B0E86FC700}"/>
          </ac:spMkLst>
        </pc:spChg>
        <pc:spChg chg="mod">
          <ac:chgData name="Lynne Wandrum" userId="345c6398-997b-4a46-b02e-f2986bd8c6fa" providerId="ADAL" clId="{41FB2E89-DA0E-400A-8FEF-AFAB3BBA511B}" dt="2023-03-17T15:23:06.282" v="7635"/>
          <ac:spMkLst>
            <pc:docMk/>
            <pc:sldMk cId="4286402648" sldId="284"/>
            <ac:spMk id="213" creationId="{E31FF251-34BE-0644-DBA0-5841C15535F0}"/>
          </ac:spMkLst>
        </pc:spChg>
        <pc:spChg chg="mod">
          <ac:chgData name="Lynne Wandrum" userId="345c6398-997b-4a46-b02e-f2986bd8c6fa" providerId="ADAL" clId="{41FB2E89-DA0E-400A-8FEF-AFAB3BBA511B}" dt="2023-03-17T15:23:06.282" v="7635"/>
          <ac:spMkLst>
            <pc:docMk/>
            <pc:sldMk cId="4286402648" sldId="284"/>
            <ac:spMk id="214" creationId="{421A9EDD-D2B4-3353-00AA-4CA65E7EE875}"/>
          </ac:spMkLst>
        </pc:spChg>
        <pc:spChg chg="del mod topLvl">
          <ac:chgData name="Lynne Wandrum" userId="345c6398-997b-4a46-b02e-f2986bd8c6fa" providerId="ADAL" clId="{41FB2E89-DA0E-400A-8FEF-AFAB3BBA511B}" dt="2023-03-17T15:23:27.393" v="7642" actId="21"/>
          <ac:spMkLst>
            <pc:docMk/>
            <pc:sldMk cId="4286402648" sldId="284"/>
            <ac:spMk id="217" creationId="{0A271A86-BF7F-4C4A-70D7-3FF42C86B185}"/>
          </ac:spMkLst>
        </pc:spChg>
        <pc:spChg chg="mod">
          <ac:chgData name="Lynne Wandrum" userId="345c6398-997b-4a46-b02e-f2986bd8c6fa" providerId="ADAL" clId="{41FB2E89-DA0E-400A-8FEF-AFAB3BBA511B}" dt="2023-03-17T15:23:15.356" v="7638"/>
          <ac:spMkLst>
            <pc:docMk/>
            <pc:sldMk cId="4286402648" sldId="284"/>
            <ac:spMk id="218" creationId="{F9AB1055-2570-7E5B-EA29-D7C971131FA5}"/>
          </ac:spMkLst>
        </pc:spChg>
        <pc:spChg chg="mod">
          <ac:chgData name="Lynne Wandrum" userId="345c6398-997b-4a46-b02e-f2986bd8c6fa" providerId="ADAL" clId="{41FB2E89-DA0E-400A-8FEF-AFAB3BBA511B}" dt="2023-03-17T15:23:15.356" v="7638"/>
          <ac:spMkLst>
            <pc:docMk/>
            <pc:sldMk cId="4286402648" sldId="284"/>
            <ac:spMk id="219" creationId="{52B19B75-1901-BEB0-4699-6FB69E241E03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220" creationId="{09CCBD41-7DE3-942D-82C9-8A397670951D}"/>
          </ac:spMkLst>
        </pc:spChg>
        <pc:spChg chg="del mod topLvl">
          <ac:chgData name="Lynne Wandrum" userId="345c6398-997b-4a46-b02e-f2986bd8c6fa" providerId="ADAL" clId="{41FB2E89-DA0E-400A-8FEF-AFAB3BBA511B}" dt="2023-03-17T15:23:47.940" v="7650" actId="478"/>
          <ac:spMkLst>
            <pc:docMk/>
            <pc:sldMk cId="4286402648" sldId="284"/>
            <ac:spMk id="222" creationId="{14622A28-0359-71FE-C6D2-938D39124752}"/>
          </ac:spMkLst>
        </pc:spChg>
        <pc:spChg chg="del mod topLvl">
          <ac:chgData name="Lynne Wandrum" userId="345c6398-997b-4a46-b02e-f2986bd8c6fa" providerId="ADAL" clId="{41FB2E89-DA0E-400A-8FEF-AFAB3BBA511B}" dt="2023-03-17T15:32:44.954" v="7857" actId="478"/>
          <ac:spMkLst>
            <pc:docMk/>
            <pc:sldMk cId="4286402648" sldId="284"/>
            <ac:spMk id="223" creationId="{02169D1F-F316-E71F-17FD-4BFA55242FC6}"/>
          </ac:spMkLst>
        </pc:spChg>
        <pc:spChg chg="mod">
          <ac:chgData name="Lynne Wandrum" userId="345c6398-997b-4a46-b02e-f2986bd8c6fa" providerId="ADAL" clId="{41FB2E89-DA0E-400A-8FEF-AFAB3BBA511B}" dt="2023-03-17T15:23:55.024" v="7652"/>
          <ac:spMkLst>
            <pc:docMk/>
            <pc:sldMk cId="4286402648" sldId="284"/>
            <ac:spMk id="225" creationId="{97294482-0F2E-53AE-E97A-D3EC40178ADF}"/>
          </ac:spMkLst>
        </pc:spChg>
        <pc:spChg chg="mod">
          <ac:chgData name="Lynne Wandrum" userId="345c6398-997b-4a46-b02e-f2986bd8c6fa" providerId="ADAL" clId="{41FB2E89-DA0E-400A-8FEF-AFAB3BBA511B}" dt="2023-03-17T15:23:55.024" v="7652"/>
          <ac:spMkLst>
            <pc:docMk/>
            <pc:sldMk cId="4286402648" sldId="284"/>
            <ac:spMk id="226" creationId="{2ABF983A-F23C-7631-106F-E179DC30A261}"/>
          </ac:spMkLst>
        </pc:spChg>
        <pc:spChg chg="mod">
          <ac:chgData name="Lynne Wandrum" userId="345c6398-997b-4a46-b02e-f2986bd8c6fa" providerId="ADAL" clId="{41FB2E89-DA0E-400A-8FEF-AFAB3BBA511B}" dt="2023-03-17T15:24:03.563" v="7655"/>
          <ac:spMkLst>
            <pc:docMk/>
            <pc:sldMk cId="4286402648" sldId="284"/>
            <ac:spMk id="228" creationId="{D2D81382-3471-0445-A082-A2DFDDF7B2DA}"/>
          </ac:spMkLst>
        </pc:spChg>
        <pc:spChg chg="mod">
          <ac:chgData name="Lynne Wandrum" userId="345c6398-997b-4a46-b02e-f2986bd8c6fa" providerId="ADAL" clId="{41FB2E89-DA0E-400A-8FEF-AFAB3BBA511B}" dt="2023-03-17T15:24:03.563" v="7655"/>
          <ac:spMkLst>
            <pc:docMk/>
            <pc:sldMk cId="4286402648" sldId="284"/>
            <ac:spMk id="229" creationId="{ADBED269-0DFD-94C6-9702-71401D0436E6}"/>
          </ac:spMkLst>
        </pc:spChg>
        <pc:spChg chg="del mod topLvl">
          <ac:chgData name="Lynne Wandrum" userId="345c6398-997b-4a46-b02e-f2986bd8c6fa" providerId="ADAL" clId="{41FB2E89-DA0E-400A-8FEF-AFAB3BBA511B}" dt="2023-03-17T15:30:24.777" v="7778" actId="21"/>
          <ac:spMkLst>
            <pc:docMk/>
            <pc:sldMk cId="4286402648" sldId="284"/>
            <ac:spMk id="232" creationId="{FE956B82-9BB0-8E67-9D56-747935FDB689}"/>
          </ac:spMkLst>
        </pc:spChg>
        <pc:spChg chg="del mod">
          <ac:chgData name="Lynne Wandrum" userId="345c6398-997b-4a46-b02e-f2986bd8c6fa" providerId="ADAL" clId="{41FB2E89-DA0E-400A-8FEF-AFAB3BBA511B}" dt="2023-03-17T15:24:31.103" v="7666" actId="478"/>
          <ac:spMkLst>
            <pc:docMk/>
            <pc:sldMk cId="4286402648" sldId="284"/>
            <ac:spMk id="233" creationId="{F4786F90-8FE6-5284-2ABD-E2EBF1AF8A87}"/>
          </ac:spMkLst>
        </pc:spChg>
        <pc:spChg chg="mod topLvl">
          <ac:chgData name="Lynne Wandrum" userId="345c6398-997b-4a46-b02e-f2986bd8c6fa" providerId="ADAL" clId="{41FB2E89-DA0E-400A-8FEF-AFAB3BBA511B}" dt="2023-03-17T15:30:24.777" v="7778" actId="21"/>
          <ac:spMkLst>
            <pc:docMk/>
            <pc:sldMk cId="4286402648" sldId="284"/>
            <ac:spMk id="234" creationId="{3E505A89-5F75-8EC3-7B34-DE4DF2BCFBE5}"/>
          </ac:spMkLst>
        </pc:spChg>
        <pc:spChg chg="del mod topLvl">
          <ac:chgData name="Lynne Wandrum" userId="345c6398-997b-4a46-b02e-f2986bd8c6fa" providerId="ADAL" clId="{41FB2E89-DA0E-400A-8FEF-AFAB3BBA511B}" dt="2023-03-17T15:24:54.500" v="7675" actId="21"/>
          <ac:spMkLst>
            <pc:docMk/>
            <pc:sldMk cId="4286402648" sldId="284"/>
            <ac:spMk id="237" creationId="{1A088BE7-FA7A-630E-9DC2-5D5C97941FB8}"/>
          </ac:spMkLst>
        </pc:spChg>
        <pc:spChg chg="del mod">
          <ac:chgData name="Lynne Wandrum" userId="345c6398-997b-4a46-b02e-f2986bd8c6fa" providerId="ADAL" clId="{41FB2E89-DA0E-400A-8FEF-AFAB3BBA511B}" dt="2023-03-17T15:24:47.995" v="7673" actId="478"/>
          <ac:spMkLst>
            <pc:docMk/>
            <pc:sldMk cId="4286402648" sldId="284"/>
            <ac:spMk id="238" creationId="{A75F76A5-1318-8E82-25B5-C0D20E2E0DE5}"/>
          </ac:spMkLst>
        </pc:spChg>
        <pc:spChg chg="del mod topLvl">
          <ac:chgData name="Lynne Wandrum" userId="345c6398-997b-4a46-b02e-f2986bd8c6fa" providerId="ADAL" clId="{41FB2E89-DA0E-400A-8FEF-AFAB3BBA511B}" dt="2023-03-17T15:30:01.215" v="7772" actId="478"/>
          <ac:spMkLst>
            <pc:docMk/>
            <pc:sldMk cId="4286402648" sldId="284"/>
            <ac:spMk id="239" creationId="{FEA5B79B-EF09-B921-D113-9E574A2D9A58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240" creationId="{2B52241B-38AA-A29C-048B-D77CF625917D}"/>
          </ac:spMkLst>
        </pc:spChg>
        <pc:spChg chg="del mod topLvl">
          <ac:chgData name="Lynne Wandrum" userId="345c6398-997b-4a46-b02e-f2986bd8c6fa" providerId="ADAL" clId="{41FB2E89-DA0E-400A-8FEF-AFAB3BBA511B}" dt="2023-03-17T15:25:22.555" v="7687" actId="478"/>
          <ac:spMkLst>
            <pc:docMk/>
            <pc:sldMk cId="4286402648" sldId="284"/>
            <ac:spMk id="242" creationId="{73B7537C-93A0-7E7D-1DD4-CBA4374C4402}"/>
          </ac:spMkLst>
        </pc:spChg>
        <pc:spChg chg="del mod topLvl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243" creationId="{B51F5CC7-1F4B-1E2D-CFE8-9170BBFA51F7}"/>
          </ac:spMkLst>
        </pc:spChg>
        <pc:spChg chg="del mod topLvl">
          <ac:chgData name="Lynne Wandrum" userId="345c6398-997b-4a46-b02e-f2986bd8c6fa" providerId="ADAL" clId="{41FB2E89-DA0E-400A-8FEF-AFAB3BBA511B}" dt="2023-03-17T15:25:39.068" v="7693" actId="21"/>
          <ac:spMkLst>
            <pc:docMk/>
            <pc:sldMk cId="4286402648" sldId="284"/>
            <ac:spMk id="246" creationId="{DB525614-1023-172F-F668-6B3195B4AFE6}"/>
          </ac:spMkLst>
        </pc:spChg>
        <pc:spChg chg="mod">
          <ac:chgData name="Lynne Wandrum" userId="345c6398-997b-4a46-b02e-f2986bd8c6fa" providerId="ADAL" clId="{41FB2E89-DA0E-400A-8FEF-AFAB3BBA511B}" dt="2023-03-17T15:25:29.614" v="7689"/>
          <ac:spMkLst>
            <pc:docMk/>
            <pc:sldMk cId="4286402648" sldId="284"/>
            <ac:spMk id="247" creationId="{4D98ADDC-4E4F-B5FA-C800-39ADE35401DD}"/>
          </ac:spMkLst>
        </pc:spChg>
        <pc:spChg chg="mod">
          <ac:chgData name="Lynne Wandrum" userId="345c6398-997b-4a46-b02e-f2986bd8c6fa" providerId="ADAL" clId="{41FB2E89-DA0E-400A-8FEF-AFAB3BBA511B}" dt="2023-03-17T15:25:29.614" v="7689"/>
          <ac:spMkLst>
            <pc:docMk/>
            <pc:sldMk cId="4286402648" sldId="284"/>
            <ac:spMk id="248" creationId="{294A863C-9D84-9A10-3169-0E2C87903EBA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249" creationId="{19D853E4-E446-2CA1-99F1-2C0E93544959}"/>
          </ac:spMkLst>
        </pc:spChg>
        <pc:spChg chg="mod">
          <ac:chgData name="Lynne Wandrum" userId="345c6398-997b-4a46-b02e-f2986bd8c6fa" providerId="ADAL" clId="{41FB2E89-DA0E-400A-8FEF-AFAB3BBA511B}" dt="2023-03-17T15:25:49.792" v="7699"/>
          <ac:spMkLst>
            <pc:docMk/>
            <pc:sldMk cId="4286402648" sldId="284"/>
            <ac:spMk id="251" creationId="{52748E7F-D5D0-C6FF-A59D-D0C82DD89C7F}"/>
          </ac:spMkLst>
        </pc:spChg>
        <pc:spChg chg="mod">
          <ac:chgData name="Lynne Wandrum" userId="345c6398-997b-4a46-b02e-f2986bd8c6fa" providerId="ADAL" clId="{41FB2E89-DA0E-400A-8FEF-AFAB3BBA511B}" dt="2023-03-17T15:25:49.792" v="7699"/>
          <ac:spMkLst>
            <pc:docMk/>
            <pc:sldMk cId="4286402648" sldId="284"/>
            <ac:spMk id="253" creationId="{E439AAD5-B1ED-892C-624E-036400749019}"/>
          </ac:spMkLst>
        </pc:spChg>
        <pc:spChg chg="del mod topLvl">
          <ac:chgData name="Lynne Wandrum" userId="345c6398-997b-4a46-b02e-f2986bd8c6fa" providerId="ADAL" clId="{41FB2E89-DA0E-400A-8FEF-AFAB3BBA511B}" dt="2023-03-17T15:26:07.470" v="7706" actId="478"/>
          <ac:spMkLst>
            <pc:docMk/>
            <pc:sldMk cId="4286402648" sldId="284"/>
            <ac:spMk id="256" creationId="{C9BEC23A-D43D-E294-6A08-D99DDB52ACA6}"/>
          </ac:spMkLst>
        </pc:spChg>
        <pc:spChg chg="del mod topLvl">
          <ac:chgData name="Lynne Wandrum" userId="345c6398-997b-4a46-b02e-f2986bd8c6fa" providerId="ADAL" clId="{41FB2E89-DA0E-400A-8FEF-AFAB3BBA511B}" dt="2023-03-17T15:26:06.283" v="7705" actId="21"/>
          <ac:spMkLst>
            <pc:docMk/>
            <pc:sldMk cId="4286402648" sldId="284"/>
            <ac:spMk id="257" creationId="{BD65E0DC-A864-AFDB-E2C3-C26B9C146D9E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258" creationId="{D973A011-609F-4E01-3FA2-D33381E79BFA}"/>
          </ac:spMkLst>
        </pc:spChg>
        <pc:spChg chg="del mod topLvl">
          <ac:chgData name="Lynne Wandrum" userId="345c6398-997b-4a46-b02e-f2986bd8c6fa" providerId="ADAL" clId="{41FB2E89-DA0E-400A-8FEF-AFAB3BBA511B}" dt="2023-03-17T15:26:26.344" v="7713" actId="21"/>
          <ac:spMkLst>
            <pc:docMk/>
            <pc:sldMk cId="4286402648" sldId="284"/>
            <ac:spMk id="261" creationId="{F35D7F32-48CA-580B-4BC2-25599F93CC7B}"/>
          </ac:spMkLst>
        </pc:spChg>
        <pc:spChg chg="mod">
          <ac:chgData name="Lynne Wandrum" userId="345c6398-997b-4a46-b02e-f2986bd8c6fa" providerId="ADAL" clId="{41FB2E89-DA0E-400A-8FEF-AFAB3BBA511B}" dt="2023-03-17T15:26:18.420" v="7710"/>
          <ac:spMkLst>
            <pc:docMk/>
            <pc:sldMk cId="4286402648" sldId="284"/>
            <ac:spMk id="262" creationId="{F7BA0AB6-BA6A-99BB-3836-8821822ADC2D}"/>
          </ac:spMkLst>
        </pc:spChg>
        <pc:spChg chg="mod">
          <ac:chgData name="Lynne Wandrum" userId="345c6398-997b-4a46-b02e-f2986bd8c6fa" providerId="ADAL" clId="{41FB2E89-DA0E-400A-8FEF-AFAB3BBA511B}" dt="2023-03-17T15:26:18.420" v="7710"/>
          <ac:spMkLst>
            <pc:docMk/>
            <pc:sldMk cId="4286402648" sldId="284"/>
            <ac:spMk id="263" creationId="{93696278-2EC6-B5F6-D1EF-089BDA38EE13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264" creationId="{7B1BDF83-7CE9-DE5B-EEAD-F311B0F8AF8B}"/>
          </ac:spMkLst>
        </pc:spChg>
        <pc:spChg chg="mod">
          <ac:chgData name="Lynne Wandrum" userId="345c6398-997b-4a46-b02e-f2986bd8c6fa" providerId="ADAL" clId="{41FB2E89-DA0E-400A-8FEF-AFAB3BBA511B}" dt="2023-03-17T15:26:38.540" v="7718"/>
          <ac:spMkLst>
            <pc:docMk/>
            <pc:sldMk cId="4286402648" sldId="284"/>
            <ac:spMk id="266" creationId="{20D5D6FC-A28D-7C0E-DA9C-0EB40B3069C9}"/>
          </ac:spMkLst>
        </pc:spChg>
        <pc:spChg chg="mod">
          <ac:chgData name="Lynne Wandrum" userId="345c6398-997b-4a46-b02e-f2986bd8c6fa" providerId="ADAL" clId="{41FB2E89-DA0E-400A-8FEF-AFAB3BBA511B}" dt="2023-03-17T15:26:38.540" v="7718"/>
          <ac:spMkLst>
            <pc:docMk/>
            <pc:sldMk cId="4286402648" sldId="284"/>
            <ac:spMk id="267" creationId="{052E8027-3A65-BFB2-311A-61EA6487DDC5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268" creationId="{1E730649-7F50-102E-7AB4-81D618D800F2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269" creationId="{4BA942AA-3B77-B8FD-C142-20C7035AF3FB}"/>
          </ac:spMkLst>
        </pc:spChg>
        <pc:spChg chg="add del mod">
          <ac:chgData name="Lynne Wandrum" userId="345c6398-997b-4a46-b02e-f2986bd8c6fa" providerId="ADAL" clId="{41FB2E89-DA0E-400A-8FEF-AFAB3BBA511B}" dt="2023-03-17T15:33:56.172" v="7887" actId="21"/>
          <ac:spMkLst>
            <pc:docMk/>
            <pc:sldMk cId="4286402648" sldId="284"/>
            <ac:spMk id="270" creationId="{EA1CCA0B-8AA6-BA89-EDC7-7CB28422E52B}"/>
          </ac:spMkLst>
        </pc:spChg>
        <pc:grpChg chg="del">
          <ac:chgData name="Lynne Wandrum" userId="345c6398-997b-4a46-b02e-f2986bd8c6fa" providerId="ADAL" clId="{41FB2E89-DA0E-400A-8FEF-AFAB3BBA511B}" dt="2023-03-17T15:26:51.209" v="7722" actId="478"/>
          <ac:grpSpMkLst>
            <pc:docMk/>
            <pc:sldMk cId="4286402648" sldId="284"/>
            <ac:grpSpMk id="2" creationId="{89C05929-9CAC-7C30-DC9E-BD5C513B192B}"/>
          </ac:grpSpMkLst>
        </pc:grpChg>
        <pc:grpChg chg="del">
          <ac:chgData name="Lynne Wandrum" userId="345c6398-997b-4a46-b02e-f2986bd8c6fa" providerId="ADAL" clId="{41FB2E89-DA0E-400A-8FEF-AFAB3BBA511B}" dt="2023-03-17T15:26:50" v="7720" actId="478"/>
          <ac:grpSpMkLst>
            <pc:docMk/>
            <pc:sldMk cId="4286402648" sldId="284"/>
            <ac:grpSpMk id="5" creationId="{D2670106-43E5-5B5A-E444-0FF375A6A643}"/>
          </ac:grpSpMkLst>
        </pc:grpChg>
        <pc:grpChg chg="del">
          <ac:chgData name="Lynne Wandrum" userId="345c6398-997b-4a46-b02e-f2986bd8c6fa" providerId="ADAL" clId="{41FB2E89-DA0E-400A-8FEF-AFAB3BBA511B}" dt="2023-03-17T15:26:51.825" v="7723" actId="478"/>
          <ac:grpSpMkLst>
            <pc:docMk/>
            <pc:sldMk cId="4286402648" sldId="284"/>
            <ac:grpSpMk id="8" creationId="{27274189-16E3-EEB9-1443-519D032AD0D9}"/>
          </ac:grpSpMkLst>
        </pc:grpChg>
        <pc:grpChg chg="del">
          <ac:chgData name="Lynne Wandrum" userId="345c6398-997b-4a46-b02e-f2986bd8c6fa" providerId="ADAL" clId="{41FB2E89-DA0E-400A-8FEF-AFAB3BBA511B}" dt="2023-03-17T15:26:50.575" v="7721" actId="478"/>
          <ac:grpSpMkLst>
            <pc:docMk/>
            <pc:sldMk cId="4286402648" sldId="284"/>
            <ac:grpSpMk id="11" creationId="{CF482E16-6912-71A8-E5E2-6CADED6B2982}"/>
          </ac:grpSpMkLst>
        </pc:grpChg>
        <pc:grpChg chg="del">
          <ac:chgData name="Lynne Wandrum" userId="345c6398-997b-4a46-b02e-f2986bd8c6fa" providerId="ADAL" clId="{41FB2E89-DA0E-400A-8FEF-AFAB3BBA511B}" dt="2023-03-17T15:26:54.547" v="7725" actId="478"/>
          <ac:grpSpMkLst>
            <pc:docMk/>
            <pc:sldMk cId="4286402648" sldId="284"/>
            <ac:grpSpMk id="14" creationId="{47AAE986-AAC9-D7A7-9F4D-08F50E8F4B42}"/>
          </ac:grpSpMkLst>
        </pc:grpChg>
        <pc:grpChg chg="del">
          <ac:chgData name="Lynne Wandrum" userId="345c6398-997b-4a46-b02e-f2986bd8c6fa" providerId="ADAL" clId="{41FB2E89-DA0E-400A-8FEF-AFAB3BBA511B}" dt="2023-03-17T15:26:53.592" v="7724" actId="478"/>
          <ac:grpSpMkLst>
            <pc:docMk/>
            <pc:sldMk cId="4286402648" sldId="284"/>
            <ac:grpSpMk id="17" creationId="{861C373A-72F1-6816-9D54-9410621EF794}"/>
          </ac:grpSpMkLst>
        </pc:grpChg>
        <pc:grpChg chg="add del mod">
          <ac:chgData name="Lynne Wandrum" userId="345c6398-997b-4a46-b02e-f2986bd8c6fa" providerId="ADAL" clId="{41FB2E89-DA0E-400A-8FEF-AFAB3BBA511B}" dt="2023-03-17T15:17:19.417" v="7502" actId="478"/>
          <ac:grpSpMkLst>
            <pc:docMk/>
            <pc:sldMk cId="4286402648" sldId="284"/>
            <ac:grpSpMk id="20" creationId="{C0B5D212-5481-BCE2-F6BB-A93E14048C5D}"/>
          </ac:grpSpMkLst>
        </pc:grpChg>
        <pc:grpChg chg="del mod">
          <ac:chgData name="Lynne Wandrum" userId="345c6398-997b-4a46-b02e-f2986bd8c6fa" providerId="ADAL" clId="{41FB2E89-DA0E-400A-8FEF-AFAB3BBA511B}" dt="2023-03-17T15:15:29.706" v="7458" actId="478"/>
          <ac:grpSpMkLst>
            <pc:docMk/>
            <pc:sldMk cId="4286402648" sldId="284"/>
            <ac:grpSpMk id="21" creationId="{D10ED284-5DBB-1BE9-0968-A787FDDB0B89}"/>
          </ac:grpSpMkLst>
        </pc:grpChg>
        <pc:grpChg chg="del">
          <ac:chgData name="Lynne Wandrum" userId="345c6398-997b-4a46-b02e-f2986bd8c6fa" providerId="ADAL" clId="{41FB2E89-DA0E-400A-8FEF-AFAB3BBA511B}" dt="2023-03-17T15:15:28.635" v="7456" actId="478"/>
          <ac:grpSpMkLst>
            <pc:docMk/>
            <pc:sldMk cId="4286402648" sldId="284"/>
            <ac:grpSpMk id="26" creationId="{06AF589E-36C8-F98D-CB90-ACBBA149930F}"/>
          </ac:grpSpMkLst>
        </pc:grpChg>
        <pc:grpChg chg="del">
          <ac:chgData name="Lynne Wandrum" userId="345c6398-997b-4a46-b02e-f2986bd8c6fa" providerId="ADAL" clId="{41FB2E89-DA0E-400A-8FEF-AFAB3BBA511B}" dt="2023-03-17T15:15:32.749" v="7461" actId="478"/>
          <ac:grpSpMkLst>
            <pc:docMk/>
            <pc:sldMk cId="4286402648" sldId="284"/>
            <ac:grpSpMk id="31" creationId="{C72B60E3-361B-37B3-DC06-E77172A21350}"/>
          </ac:grpSpMkLst>
        </pc:grpChg>
        <pc:grpChg chg="del">
          <ac:chgData name="Lynne Wandrum" userId="345c6398-997b-4a46-b02e-f2986bd8c6fa" providerId="ADAL" clId="{41FB2E89-DA0E-400A-8FEF-AFAB3BBA511B}" dt="2023-03-17T15:15:33.411" v="7462" actId="478"/>
          <ac:grpSpMkLst>
            <pc:docMk/>
            <pc:sldMk cId="4286402648" sldId="284"/>
            <ac:grpSpMk id="36" creationId="{997E5434-3663-FB0E-50A5-82E7B2AFD2B0}"/>
          </ac:grpSpMkLst>
        </pc:grpChg>
        <pc:grpChg chg="del mod">
          <ac:chgData name="Lynne Wandrum" userId="345c6398-997b-4a46-b02e-f2986bd8c6fa" providerId="ADAL" clId="{41FB2E89-DA0E-400A-8FEF-AFAB3BBA511B}" dt="2023-03-17T15:15:37.312" v="7467" actId="478"/>
          <ac:grpSpMkLst>
            <pc:docMk/>
            <pc:sldMk cId="4286402648" sldId="284"/>
            <ac:grpSpMk id="41" creationId="{72F21F7B-0634-B582-66DC-A5F7AC9DD131}"/>
          </ac:grpSpMkLst>
        </pc:grpChg>
        <pc:grpChg chg="del">
          <ac:chgData name="Lynne Wandrum" userId="345c6398-997b-4a46-b02e-f2986bd8c6fa" providerId="ADAL" clId="{41FB2E89-DA0E-400A-8FEF-AFAB3BBA511B}" dt="2023-03-17T15:16:01.234" v="7480" actId="478"/>
          <ac:grpSpMkLst>
            <pc:docMk/>
            <pc:sldMk cId="4286402648" sldId="284"/>
            <ac:grpSpMk id="46" creationId="{C6C9E269-A391-35AA-7725-E94B801612D3}"/>
          </ac:grpSpMkLst>
        </pc:grpChg>
        <pc:grpChg chg="del">
          <ac:chgData name="Lynne Wandrum" userId="345c6398-997b-4a46-b02e-f2986bd8c6fa" providerId="ADAL" clId="{41FB2E89-DA0E-400A-8FEF-AFAB3BBA511B}" dt="2023-03-17T15:16:02.735" v="7481" actId="478"/>
          <ac:grpSpMkLst>
            <pc:docMk/>
            <pc:sldMk cId="4286402648" sldId="284"/>
            <ac:grpSpMk id="49" creationId="{950C57B5-0693-76F1-D47C-4FB712E61566}"/>
          </ac:grpSpMkLst>
        </pc:grpChg>
        <pc:grpChg chg="del">
          <ac:chgData name="Lynne Wandrum" userId="345c6398-997b-4a46-b02e-f2986bd8c6fa" providerId="ADAL" clId="{41FB2E89-DA0E-400A-8FEF-AFAB3BBA511B}" dt="2023-03-17T15:16:03.416" v="7482" actId="478"/>
          <ac:grpSpMkLst>
            <pc:docMk/>
            <pc:sldMk cId="4286402648" sldId="284"/>
            <ac:grpSpMk id="52" creationId="{EA2E1125-5B94-AB46-3390-2296C4390A73}"/>
          </ac:grpSpMkLst>
        </pc:grpChg>
        <pc:grpChg chg="del">
          <ac:chgData name="Lynne Wandrum" userId="345c6398-997b-4a46-b02e-f2986bd8c6fa" providerId="ADAL" clId="{41FB2E89-DA0E-400A-8FEF-AFAB3BBA511B}" dt="2023-03-17T15:15:35.713" v="7465" actId="478"/>
          <ac:grpSpMkLst>
            <pc:docMk/>
            <pc:sldMk cId="4286402648" sldId="284"/>
            <ac:grpSpMk id="55" creationId="{869F8EA7-B05C-7B78-831B-3443FDAC2074}"/>
          </ac:grpSpMkLst>
        </pc:grpChg>
        <pc:grpChg chg="del">
          <ac:chgData name="Lynne Wandrum" userId="345c6398-997b-4a46-b02e-f2986bd8c6fa" providerId="ADAL" clId="{41FB2E89-DA0E-400A-8FEF-AFAB3BBA511B}" dt="2023-03-17T15:16:00.143" v="7479" actId="478"/>
          <ac:grpSpMkLst>
            <pc:docMk/>
            <pc:sldMk cId="4286402648" sldId="284"/>
            <ac:grpSpMk id="58" creationId="{8835ACD7-436E-C5C2-E889-3D6ECB5B66E1}"/>
          </ac:grpSpMkLst>
        </pc:grpChg>
        <pc:grpChg chg="del">
          <ac:chgData name="Lynne Wandrum" userId="345c6398-997b-4a46-b02e-f2986bd8c6fa" providerId="ADAL" clId="{41FB2E89-DA0E-400A-8FEF-AFAB3BBA511B}" dt="2023-03-17T15:15:45.593" v="7473" actId="478"/>
          <ac:grpSpMkLst>
            <pc:docMk/>
            <pc:sldMk cId="4286402648" sldId="284"/>
            <ac:grpSpMk id="61" creationId="{AB65D079-5D01-F5FD-CE84-A38C8DD4379B}"/>
          </ac:grpSpMkLst>
        </pc:grpChg>
        <pc:grpChg chg="del">
          <ac:chgData name="Lynne Wandrum" userId="345c6398-997b-4a46-b02e-f2986bd8c6fa" providerId="ADAL" clId="{41FB2E89-DA0E-400A-8FEF-AFAB3BBA511B}" dt="2023-03-17T15:15:41.144" v="7470" actId="478"/>
          <ac:grpSpMkLst>
            <pc:docMk/>
            <pc:sldMk cId="4286402648" sldId="284"/>
            <ac:grpSpMk id="64" creationId="{9E9105A2-A65A-6D91-A7C0-D4B0184E3057}"/>
          </ac:grpSpMkLst>
        </pc:grpChg>
        <pc:grpChg chg="del">
          <ac:chgData name="Lynne Wandrum" userId="345c6398-997b-4a46-b02e-f2986bd8c6fa" providerId="ADAL" clId="{41FB2E89-DA0E-400A-8FEF-AFAB3BBA511B}" dt="2023-03-17T15:15:22.545" v="7451" actId="478"/>
          <ac:grpSpMkLst>
            <pc:docMk/>
            <pc:sldMk cId="4286402648" sldId="284"/>
            <ac:grpSpMk id="67" creationId="{8B634E94-1C74-816F-6E42-721999033C22}"/>
          </ac:grpSpMkLst>
        </pc:grpChg>
        <pc:grpChg chg="del">
          <ac:chgData name="Lynne Wandrum" userId="345c6398-997b-4a46-b02e-f2986bd8c6fa" providerId="ADAL" clId="{41FB2E89-DA0E-400A-8FEF-AFAB3BBA511B}" dt="2023-03-17T15:15:26.745" v="7454" actId="478"/>
          <ac:grpSpMkLst>
            <pc:docMk/>
            <pc:sldMk cId="4286402648" sldId="284"/>
            <ac:grpSpMk id="70" creationId="{FE4B2123-2C07-CEBD-F7B4-8C118C012B5C}"/>
          </ac:grpSpMkLst>
        </pc:grpChg>
        <pc:grpChg chg="del">
          <ac:chgData name="Lynne Wandrum" userId="345c6398-997b-4a46-b02e-f2986bd8c6fa" providerId="ADAL" clId="{41FB2E89-DA0E-400A-8FEF-AFAB3BBA511B}" dt="2023-03-17T15:15:27.556" v="7455" actId="478"/>
          <ac:grpSpMkLst>
            <pc:docMk/>
            <pc:sldMk cId="4286402648" sldId="284"/>
            <ac:grpSpMk id="73" creationId="{3E16883A-1C2A-397D-EFA2-6D71B3519DA0}"/>
          </ac:grpSpMkLst>
        </pc:grpChg>
        <pc:grpChg chg="del">
          <ac:chgData name="Lynne Wandrum" userId="345c6398-997b-4a46-b02e-f2986bd8c6fa" providerId="ADAL" clId="{41FB2E89-DA0E-400A-8FEF-AFAB3BBA511B}" dt="2023-03-17T15:15:49.642" v="7476" actId="478"/>
          <ac:grpSpMkLst>
            <pc:docMk/>
            <pc:sldMk cId="4286402648" sldId="284"/>
            <ac:grpSpMk id="76" creationId="{CA5E3739-AC0E-3238-4CB9-45B95D314EDD}"/>
          </ac:grpSpMkLst>
        </pc:grpChg>
        <pc:grpChg chg="del">
          <ac:chgData name="Lynne Wandrum" userId="345c6398-997b-4a46-b02e-f2986bd8c6fa" providerId="ADAL" clId="{41FB2E89-DA0E-400A-8FEF-AFAB3BBA511B}" dt="2023-03-17T15:15:48.817" v="7475" actId="478"/>
          <ac:grpSpMkLst>
            <pc:docMk/>
            <pc:sldMk cId="4286402648" sldId="284"/>
            <ac:grpSpMk id="79" creationId="{5A1B7EE3-E805-2304-3CFE-23788BFE861C}"/>
          </ac:grpSpMkLst>
        </pc:grpChg>
        <pc:grpChg chg="del">
          <ac:chgData name="Lynne Wandrum" userId="345c6398-997b-4a46-b02e-f2986bd8c6fa" providerId="ADAL" clId="{41FB2E89-DA0E-400A-8FEF-AFAB3BBA511B}" dt="2023-03-17T15:15:25.346" v="7453" actId="478"/>
          <ac:grpSpMkLst>
            <pc:docMk/>
            <pc:sldMk cId="4286402648" sldId="284"/>
            <ac:grpSpMk id="82" creationId="{9546619D-B5B8-0F65-8ABA-0B5FACE8FE52}"/>
          </ac:grpSpMkLst>
        </pc:grpChg>
        <pc:grpChg chg="del">
          <ac:chgData name="Lynne Wandrum" userId="345c6398-997b-4a46-b02e-f2986bd8c6fa" providerId="ADAL" clId="{41FB2E89-DA0E-400A-8FEF-AFAB3BBA511B}" dt="2023-03-17T15:15:18.493" v="7449" actId="478"/>
          <ac:grpSpMkLst>
            <pc:docMk/>
            <pc:sldMk cId="4286402648" sldId="284"/>
            <ac:grpSpMk id="85" creationId="{49F5C1AB-CD3A-D1C3-29CF-48087C8584C8}"/>
          </ac:grpSpMkLst>
        </pc:grpChg>
        <pc:grpChg chg="del">
          <ac:chgData name="Lynne Wandrum" userId="345c6398-997b-4a46-b02e-f2986bd8c6fa" providerId="ADAL" clId="{41FB2E89-DA0E-400A-8FEF-AFAB3BBA511B}" dt="2023-03-17T15:15:32.035" v="7460" actId="478"/>
          <ac:grpSpMkLst>
            <pc:docMk/>
            <pc:sldMk cId="4286402648" sldId="284"/>
            <ac:grpSpMk id="88" creationId="{9ABEF1CC-4861-1EC5-B709-4B04FB01D7A3}"/>
          </ac:grpSpMkLst>
        </pc:grpChg>
        <pc:grpChg chg="del">
          <ac:chgData name="Lynne Wandrum" userId="345c6398-997b-4a46-b02e-f2986bd8c6fa" providerId="ADAL" clId="{41FB2E89-DA0E-400A-8FEF-AFAB3BBA511B}" dt="2023-03-17T15:15:16.234" v="7447" actId="478"/>
          <ac:grpSpMkLst>
            <pc:docMk/>
            <pc:sldMk cId="4286402648" sldId="284"/>
            <ac:grpSpMk id="91" creationId="{157771FA-359E-6406-258A-74D9CD6AA014}"/>
          </ac:grpSpMkLst>
        </pc:grpChg>
        <pc:grpChg chg="del">
          <ac:chgData name="Lynne Wandrum" userId="345c6398-997b-4a46-b02e-f2986bd8c6fa" providerId="ADAL" clId="{41FB2E89-DA0E-400A-8FEF-AFAB3BBA511B}" dt="2023-03-17T15:15:51.941" v="7478" actId="478"/>
          <ac:grpSpMkLst>
            <pc:docMk/>
            <pc:sldMk cId="4286402648" sldId="284"/>
            <ac:grpSpMk id="94" creationId="{3A8E98F6-4BAD-A1FA-B4FF-411C09DC0215}"/>
          </ac:grpSpMkLst>
        </pc:grpChg>
        <pc:grpChg chg="del">
          <ac:chgData name="Lynne Wandrum" userId="345c6398-997b-4a46-b02e-f2986bd8c6fa" providerId="ADAL" clId="{41FB2E89-DA0E-400A-8FEF-AFAB3BBA511B}" dt="2023-03-17T15:15:44.478" v="7472" actId="478"/>
          <ac:grpSpMkLst>
            <pc:docMk/>
            <pc:sldMk cId="4286402648" sldId="284"/>
            <ac:grpSpMk id="99" creationId="{E9394282-EC4B-5980-0FC2-5333076AE175}"/>
          </ac:grpSpMkLst>
        </pc:grpChg>
        <pc:grpChg chg="del">
          <ac:chgData name="Lynne Wandrum" userId="345c6398-997b-4a46-b02e-f2986bd8c6fa" providerId="ADAL" clId="{41FB2E89-DA0E-400A-8FEF-AFAB3BBA511B}" dt="2023-03-17T15:15:40.257" v="7469" actId="478"/>
          <ac:grpSpMkLst>
            <pc:docMk/>
            <pc:sldMk cId="4286402648" sldId="284"/>
            <ac:grpSpMk id="104" creationId="{811B6E06-59D2-E821-0280-F08D7C646397}"/>
          </ac:grpSpMkLst>
        </pc:grpChg>
        <pc:grpChg chg="del">
          <ac:chgData name="Lynne Wandrum" userId="345c6398-997b-4a46-b02e-f2986bd8c6fa" providerId="ADAL" clId="{41FB2E89-DA0E-400A-8FEF-AFAB3BBA511B}" dt="2023-03-17T15:15:31.312" v="7459" actId="478"/>
          <ac:grpSpMkLst>
            <pc:docMk/>
            <pc:sldMk cId="4286402648" sldId="284"/>
            <ac:grpSpMk id="107" creationId="{2DCE6D6E-EE58-F79F-182D-83F0CAF67217}"/>
          </ac:grpSpMkLst>
        </pc:grpChg>
        <pc:grpChg chg="del">
          <ac:chgData name="Lynne Wandrum" userId="345c6398-997b-4a46-b02e-f2986bd8c6fa" providerId="ADAL" clId="{41FB2E89-DA0E-400A-8FEF-AFAB3BBA511B}" dt="2023-03-17T15:15:17.140" v="7448" actId="478"/>
          <ac:grpSpMkLst>
            <pc:docMk/>
            <pc:sldMk cId="4286402648" sldId="284"/>
            <ac:grpSpMk id="110" creationId="{E505D73D-A8E7-41C4-069F-719509045A10}"/>
          </ac:grpSpMkLst>
        </pc:grpChg>
        <pc:grpChg chg="del">
          <ac:chgData name="Lynne Wandrum" userId="345c6398-997b-4a46-b02e-f2986bd8c6fa" providerId="ADAL" clId="{41FB2E89-DA0E-400A-8FEF-AFAB3BBA511B}" dt="2023-03-17T15:15:14.470" v="7446" actId="478"/>
          <ac:grpSpMkLst>
            <pc:docMk/>
            <pc:sldMk cId="4286402648" sldId="284"/>
            <ac:grpSpMk id="113" creationId="{BAD00A8D-AECB-50A5-9383-5E5255824908}"/>
          </ac:grpSpMkLst>
        </pc:grpChg>
        <pc:grpChg chg="del">
          <ac:chgData name="Lynne Wandrum" userId="345c6398-997b-4a46-b02e-f2986bd8c6fa" providerId="ADAL" clId="{41FB2E89-DA0E-400A-8FEF-AFAB3BBA511B}" dt="2023-03-17T15:15:50.951" v="7477" actId="478"/>
          <ac:grpSpMkLst>
            <pc:docMk/>
            <pc:sldMk cId="4286402648" sldId="284"/>
            <ac:grpSpMk id="116" creationId="{69FAA38B-E7F6-9D42-13F8-780BF34BE48E}"/>
          </ac:grpSpMkLst>
        </pc:grpChg>
        <pc:grpChg chg="del">
          <ac:chgData name="Lynne Wandrum" userId="345c6398-997b-4a46-b02e-f2986bd8c6fa" providerId="ADAL" clId="{41FB2E89-DA0E-400A-8FEF-AFAB3BBA511B}" dt="2023-03-17T15:15:47.863" v="7474" actId="478"/>
          <ac:grpSpMkLst>
            <pc:docMk/>
            <pc:sldMk cId="4286402648" sldId="284"/>
            <ac:grpSpMk id="121" creationId="{47E9EE90-F720-00D7-36FF-F143EFB4F9B2}"/>
          </ac:grpSpMkLst>
        </pc:grpChg>
        <pc:grpChg chg="del">
          <ac:chgData name="Lynne Wandrum" userId="345c6398-997b-4a46-b02e-f2986bd8c6fa" providerId="ADAL" clId="{41FB2E89-DA0E-400A-8FEF-AFAB3BBA511B}" dt="2023-03-17T15:15:43.299" v="7471" actId="478"/>
          <ac:grpSpMkLst>
            <pc:docMk/>
            <pc:sldMk cId="4286402648" sldId="284"/>
            <ac:grpSpMk id="126" creationId="{18A5A40E-B43D-21FE-4D24-2EE8806F7B2A}"/>
          </ac:grpSpMkLst>
        </pc:grpChg>
        <pc:grpChg chg="del">
          <ac:chgData name="Lynne Wandrum" userId="345c6398-997b-4a46-b02e-f2986bd8c6fa" providerId="ADAL" clId="{41FB2E89-DA0E-400A-8FEF-AFAB3BBA511B}" dt="2023-03-17T15:15:39.003" v="7468" actId="478"/>
          <ac:grpSpMkLst>
            <pc:docMk/>
            <pc:sldMk cId="4286402648" sldId="284"/>
            <ac:grpSpMk id="129" creationId="{7B0BC75B-303C-425E-F88E-5C925CDB5A6D}"/>
          </ac:grpSpMkLst>
        </pc:grpChg>
        <pc:grpChg chg="del">
          <ac:chgData name="Lynne Wandrum" userId="345c6398-997b-4a46-b02e-f2986bd8c6fa" providerId="ADAL" clId="{41FB2E89-DA0E-400A-8FEF-AFAB3BBA511B}" dt="2023-03-17T15:15:24.182" v="7452" actId="478"/>
          <ac:grpSpMkLst>
            <pc:docMk/>
            <pc:sldMk cId="4286402648" sldId="284"/>
            <ac:grpSpMk id="134" creationId="{925B2868-08AD-3A95-0DC5-ADFAC9D20A8D}"/>
          </ac:grpSpMkLst>
        </pc:grpChg>
        <pc:grpChg chg="add del mod">
          <ac:chgData name="Lynne Wandrum" userId="345c6398-997b-4a46-b02e-f2986bd8c6fa" providerId="ADAL" clId="{41FB2E89-DA0E-400A-8FEF-AFAB3BBA511B}" dt="2023-03-17T15:17:39.220" v="7506" actId="21"/>
          <ac:grpSpMkLst>
            <pc:docMk/>
            <pc:sldMk cId="4286402648" sldId="284"/>
            <ac:grpSpMk id="139" creationId="{194A54E6-C917-2823-45AC-358DA912403C}"/>
          </ac:grpSpMkLst>
        </pc:grpChg>
        <pc:grpChg chg="add del mod">
          <ac:chgData name="Lynne Wandrum" userId="345c6398-997b-4a46-b02e-f2986bd8c6fa" providerId="ADAL" clId="{41FB2E89-DA0E-400A-8FEF-AFAB3BBA511B}" dt="2023-03-17T15:17:58.009" v="7514" actId="21"/>
          <ac:grpSpMkLst>
            <pc:docMk/>
            <pc:sldMk cId="4286402648" sldId="284"/>
            <ac:grpSpMk id="143" creationId="{D3444EE7-8B48-6581-CC46-CC29AD5B7FA2}"/>
          </ac:grpSpMkLst>
        </pc:grpChg>
        <pc:grpChg chg="add del mod">
          <ac:chgData name="Lynne Wandrum" userId="345c6398-997b-4a46-b02e-f2986bd8c6fa" providerId="ADAL" clId="{41FB2E89-DA0E-400A-8FEF-AFAB3BBA511B}" dt="2023-03-17T15:18:17.529" v="7525" actId="478"/>
          <ac:grpSpMkLst>
            <pc:docMk/>
            <pc:sldMk cId="4286402648" sldId="284"/>
            <ac:grpSpMk id="147" creationId="{A7EAE432-871C-A27F-9767-683CCA62FE3E}"/>
          </ac:grpSpMkLst>
        </pc:grpChg>
        <pc:grpChg chg="add del mod">
          <ac:chgData name="Lynne Wandrum" userId="345c6398-997b-4a46-b02e-f2986bd8c6fa" providerId="ADAL" clId="{41FB2E89-DA0E-400A-8FEF-AFAB3BBA511B}" dt="2023-03-17T15:18:31.725" v="7528" actId="21"/>
          <ac:grpSpMkLst>
            <pc:docMk/>
            <pc:sldMk cId="4286402648" sldId="284"/>
            <ac:grpSpMk id="150" creationId="{1454F1F2-5247-93A9-BDF3-0B6080B4F654}"/>
          </ac:grpSpMkLst>
        </pc:grpChg>
        <pc:grpChg chg="add del mod">
          <ac:chgData name="Lynne Wandrum" userId="345c6398-997b-4a46-b02e-f2986bd8c6fa" providerId="ADAL" clId="{41FB2E89-DA0E-400A-8FEF-AFAB3BBA511B}" dt="2023-03-17T15:18:50.055" v="7537" actId="21"/>
          <ac:grpSpMkLst>
            <pc:docMk/>
            <pc:sldMk cId="4286402648" sldId="284"/>
            <ac:grpSpMk id="154" creationId="{464BAA04-6E6F-B2D1-94EC-F278BBCE4437}"/>
          </ac:grpSpMkLst>
        </pc:grpChg>
        <pc:grpChg chg="add del mod">
          <ac:chgData name="Lynne Wandrum" userId="345c6398-997b-4a46-b02e-f2986bd8c6fa" providerId="ADAL" clId="{41FB2E89-DA0E-400A-8FEF-AFAB3BBA511B}" dt="2023-03-17T15:19:04.323" v="7543" actId="478"/>
          <ac:grpSpMkLst>
            <pc:docMk/>
            <pc:sldMk cId="4286402648" sldId="284"/>
            <ac:grpSpMk id="158" creationId="{7ED1647E-5BDF-FA09-6063-8CCE2DE36328}"/>
          </ac:grpSpMkLst>
        </pc:grpChg>
        <pc:grpChg chg="add del mod">
          <ac:chgData name="Lynne Wandrum" userId="345c6398-997b-4a46-b02e-f2986bd8c6fa" providerId="ADAL" clId="{41FB2E89-DA0E-400A-8FEF-AFAB3BBA511B}" dt="2023-03-17T15:19:19.036" v="7549" actId="21"/>
          <ac:grpSpMkLst>
            <pc:docMk/>
            <pc:sldMk cId="4286402648" sldId="284"/>
            <ac:grpSpMk id="161" creationId="{81D84EF6-9F0A-34F8-23F4-48044B614879}"/>
          </ac:grpSpMkLst>
        </pc:grpChg>
        <pc:grpChg chg="add del mod">
          <ac:chgData name="Lynne Wandrum" userId="345c6398-997b-4a46-b02e-f2986bd8c6fa" providerId="ADAL" clId="{41FB2E89-DA0E-400A-8FEF-AFAB3BBA511B}" dt="2023-03-17T15:19:40.448" v="7559" actId="21"/>
          <ac:grpSpMkLst>
            <pc:docMk/>
            <pc:sldMk cId="4286402648" sldId="284"/>
            <ac:grpSpMk id="165" creationId="{320C3F42-D882-0C69-1DB4-FB5C4DEB3916}"/>
          </ac:grpSpMkLst>
        </pc:grpChg>
        <pc:grpChg chg="add del mod">
          <ac:chgData name="Lynne Wandrum" userId="345c6398-997b-4a46-b02e-f2986bd8c6fa" providerId="ADAL" clId="{41FB2E89-DA0E-400A-8FEF-AFAB3BBA511B}" dt="2023-03-17T15:19:59.587" v="7565" actId="21"/>
          <ac:grpSpMkLst>
            <pc:docMk/>
            <pc:sldMk cId="4286402648" sldId="284"/>
            <ac:grpSpMk id="169" creationId="{BB60F5AD-06C9-CF69-B28B-776ACAFAF94C}"/>
          </ac:grpSpMkLst>
        </pc:grpChg>
        <pc:grpChg chg="add del mod">
          <ac:chgData name="Lynne Wandrum" userId="345c6398-997b-4a46-b02e-f2986bd8c6fa" providerId="ADAL" clId="{41FB2E89-DA0E-400A-8FEF-AFAB3BBA511B}" dt="2023-03-17T15:20:19.288" v="7573" actId="21"/>
          <ac:grpSpMkLst>
            <pc:docMk/>
            <pc:sldMk cId="4286402648" sldId="284"/>
            <ac:grpSpMk id="173" creationId="{7345E41F-D786-7230-A5C9-9342EC462C4B}"/>
          </ac:grpSpMkLst>
        </pc:grpChg>
        <pc:grpChg chg="add del mod">
          <ac:chgData name="Lynne Wandrum" userId="345c6398-997b-4a46-b02e-f2986bd8c6fa" providerId="ADAL" clId="{41FB2E89-DA0E-400A-8FEF-AFAB3BBA511B}" dt="2023-03-17T15:20:42.441" v="7580" actId="478"/>
          <ac:grpSpMkLst>
            <pc:docMk/>
            <pc:sldMk cId="4286402648" sldId="284"/>
            <ac:grpSpMk id="177" creationId="{511D87EF-E912-6DFC-B3F1-568068E70B55}"/>
          </ac:grpSpMkLst>
        </pc:grpChg>
        <pc:grpChg chg="del mod">
          <ac:chgData name="Lynne Wandrum" userId="345c6398-997b-4a46-b02e-f2986bd8c6fa" providerId="ADAL" clId="{41FB2E89-DA0E-400A-8FEF-AFAB3BBA511B}" dt="2023-03-17T15:20:41.100" v="7579" actId="21"/>
          <ac:grpSpMkLst>
            <pc:docMk/>
            <pc:sldMk cId="4286402648" sldId="284"/>
            <ac:grpSpMk id="178" creationId="{FEFB3200-4981-5F56-D773-0749B59DD5FD}"/>
          </ac:grpSpMkLst>
        </pc:grpChg>
        <pc:grpChg chg="add del mod">
          <ac:chgData name="Lynne Wandrum" userId="345c6398-997b-4a46-b02e-f2986bd8c6fa" providerId="ADAL" clId="{41FB2E89-DA0E-400A-8FEF-AFAB3BBA511B}" dt="2023-03-17T15:21:24.094" v="7592" actId="478"/>
          <ac:grpSpMkLst>
            <pc:docMk/>
            <pc:sldMk cId="4286402648" sldId="284"/>
            <ac:grpSpMk id="184" creationId="{FA5563DE-D3F7-EBD4-082A-095D73A47AD2}"/>
          </ac:grpSpMkLst>
        </pc:grpChg>
        <pc:grpChg chg="mod">
          <ac:chgData name="Lynne Wandrum" userId="345c6398-997b-4a46-b02e-f2986bd8c6fa" providerId="ADAL" clId="{41FB2E89-DA0E-400A-8FEF-AFAB3BBA511B}" dt="2023-03-17T15:21:22.420" v="7591"/>
          <ac:grpSpMkLst>
            <pc:docMk/>
            <pc:sldMk cId="4286402648" sldId="284"/>
            <ac:grpSpMk id="186" creationId="{3237D814-4BED-7FF9-88B7-815E41AFE257}"/>
          </ac:grpSpMkLst>
        </pc:grpChg>
        <pc:grpChg chg="add del mod">
          <ac:chgData name="Lynne Wandrum" userId="345c6398-997b-4a46-b02e-f2986bd8c6fa" providerId="ADAL" clId="{41FB2E89-DA0E-400A-8FEF-AFAB3BBA511B}" dt="2023-03-17T15:21:33.987" v="7596" actId="478"/>
          <ac:grpSpMkLst>
            <pc:docMk/>
            <pc:sldMk cId="4286402648" sldId="284"/>
            <ac:grpSpMk id="189" creationId="{907B5321-3C81-8ED5-AE53-5948E9F22671}"/>
          </ac:grpSpMkLst>
        </pc:grpChg>
        <pc:grpChg chg="add del mod">
          <ac:chgData name="Lynne Wandrum" userId="345c6398-997b-4a46-b02e-f2986bd8c6fa" providerId="ADAL" clId="{41FB2E89-DA0E-400A-8FEF-AFAB3BBA511B}" dt="2023-03-17T15:21:49.014" v="7601" actId="21"/>
          <ac:grpSpMkLst>
            <pc:docMk/>
            <pc:sldMk cId="4286402648" sldId="284"/>
            <ac:grpSpMk id="192" creationId="{9A8DF182-E90B-0BCD-5CF2-2AC2496ACEEB}"/>
          </ac:grpSpMkLst>
        </pc:grpChg>
        <pc:grpChg chg="add del mod">
          <ac:chgData name="Lynne Wandrum" userId="345c6398-997b-4a46-b02e-f2986bd8c6fa" providerId="ADAL" clId="{41FB2E89-DA0E-400A-8FEF-AFAB3BBA511B}" dt="2023-03-17T15:22:12.159" v="7611" actId="21"/>
          <ac:grpSpMkLst>
            <pc:docMk/>
            <pc:sldMk cId="4286402648" sldId="284"/>
            <ac:grpSpMk id="196" creationId="{AAFA797F-1CD4-BBE5-BB41-2A43300C613D}"/>
          </ac:grpSpMkLst>
        </pc:grpChg>
        <pc:grpChg chg="add del mod">
          <ac:chgData name="Lynne Wandrum" userId="345c6398-997b-4a46-b02e-f2986bd8c6fa" providerId="ADAL" clId="{41FB2E89-DA0E-400A-8FEF-AFAB3BBA511B}" dt="2023-03-17T15:22:24.954" v="7617" actId="478"/>
          <ac:grpSpMkLst>
            <pc:docMk/>
            <pc:sldMk cId="4286402648" sldId="284"/>
            <ac:grpSpMk id="200" creationId="{FDFEA876-5CE7-0F9F-965A-8BF6B220AF00}"/>
          </ac:grpSpMkLst>
        </pc:grpChg>
        <pc:grpChg chg="add del mod">
          <ac:chgData name="Lynne Wandrum" userId="345c6398-997b-4a46-b02e-f2986bd8c6fa" providerId="ADAL" clId="{41FB2E89-DA0E-400A-8FEF-AFAB3BBA511B}" dt="2023-03-17T15:22:42.756" v="7626" actId="21"/>
          <ac:grpSpMkLst>
            <pc:docMk/>
            <pc:sldMk cId="4286402648" sldId="284"/>
            <ac:grpSpMk id="203" creationId="{45587E5C-F93B-E26C-830D-65E5BABE6D68}"/>
          </ac:grpSpMkLst>
        </pc:grpChg>
        <pc:grpChg chg="add del mod">
          <ac:chgData name="Lynne Wandrum" userId="345c6398-997b-4a46-b02e-f2986bd8c6fa" providerId="ADAL" clId="{41FB2E89-DA0E-400A-8FEF-AFAB3BBA511B}" dt="2023-03-17T15:22:58.786" v="7633" actId="478"/>
          <ac:grpSpMkLst>
            <pc:docMk/>
            <pc:sldMk cId="4286402648" sldId="284"/>
            <ac:grpSpMk id="207" creationId="{4A9D582C-5FB2-8696-08B0-B5A016E1AD6D}"/>
          </ac:grpSpMkLst>
        </pc:grpChg>
        <pc:grpChg chg="mod">
          <ac:chgData name="Lynne Wandrum" userId="345c6398-997b-4a46-b02e-f2986bd8c6fa" providerId="ADAL" clId="{41FB2E89-DA0E-400A-8FEF-AFAB3BBA511B}" dt="2023-03-17T15:22:57.277" v="7632"/>
          <ac:grpSpMkLst>
            <pc:docMk/>
            <pc:sldMk cId="4286402648" sldId="284"/>
            <ac:grpSpMk id="209" creationId="{5FC7220A-2B57-A9B4-5A23-3654503B0963}"/>
          </ac:grpSpMkLst>
        </pc:grpChg>
        <pc:grpChg chg="add del mod">
          <ac:chgData name="Lynne Wandrum" userId="345c6398-997b-4a46-b02e-f2986bd8c6fa" providerId="ADAL" clId="{41FB2E89-DA0E-400A-8FEF-AFAB3BBA511B}" dt="2023-03-17T15:23:08.131" v="7636" actId="478"/>
          <ac:grpSpMkLst>
            <pc:docMk/>
            <pc:sldMk cId="4286402648" sldId="284"/>
            <ac:grpSpMk id="212" creationId="{88FD55BA-61FD-D398-7B41-530F2CA90E65}"/>
          </ac:grpSpMkLst>
        </pc:grpChg>
        <pc:grpChg chg="add del mod">
          <ac:chgData name="Lynne Wandrum" userId="345c6398-997b-4a46-b02e-f2986bd8c6fa" providerId="ADAL" clId="{41FB2E89-DA0E-400A-8FEF-AFAB3BBA511B}" dt="2023-03-17T15:23:27.393" v="7642" actId="21"/>
          <ac:grpSpMkLst>
            <pc:docMk/>
            <pc:sldMk cId="4286402648" sldId="284"/>
            <ac:grpSpMk id="215" creationId="{82900AB2-0F36-52E9-7B55-C22F44E5C783}"/>
          </ac:grpSpMkLst>
        </pc:grpChg>
        <pc:grpChg chg="del mod topLvl">
          <ac:chgData name="Lynne Wandrum" userId="345c6398-997b-4a46-b02e-f2986bd8c6fa" providerId="ADAL" clId="{41FB2E89-DA0E-400A-8FEF-AFAB3BBA511B}" dt="2023-03-17T15:23:35.022" v="7645" actId="478"/>
          <ac:grpSpMkLst>
            <pc:docMk/>
            <pc:sldMk cId="4286402648" sldId="284"/>
            <ac:grpSpMk id="216" creationId="{BA2E9A83-F22E-DC3D-77DB-226554DDFF23}"/>
          </ac:grpSpMkLst>
        </pc:grpChg>
        <pc:grpChg chg="add del mod">
          <ac:chgData name="Lynne Wandrum" userId="345c6398-997b-4a46-b02e-f2986bd8c6fa" providerId="ADAL" clId="{41FB2E89-DA0E-400A-8FEF-AFAB3BBA511B}" dt="2023-03-17T15:23:47.940" v="7650" actId="478"/>
          <ac:grpSpMkLst>
            <pc:docMk/>
            <pc:sldMk cId="4286402648" sldId="284"/>
            <ac:grpSpMk id="221" creationId="{5A057BF7-FC46-7EC0-D30E-99F4ED793BE1}"/>
          </ac:grpSpMkLst>
        </pc:grpChg>
        <pc:grpChg chg="add del mod">
          <ac:chgData name="Lynne Wandrum" userId="345c6398-997b-4a46-b02e-f2986bd8c6fa" providerId="ADAL" clId="{41FB2E89-DA0E-400A-8FEF-AFAB3BBA511B}" dt="2023-03-17T15:23:57.879" v="7653" actId="478"/>
          <ac:grpSpMkLst>
            <pc:docMk/>
            <pc:sldMk cId="4286402648" sldId="284"/>
            <ac:grpSpMk id="224" creationId="{75FFBE6B-0E99-2647-B93F-88564E3ECBCE}"/>
          </ac:grpSpMkLst>
        </pc:grpChg>
        <pc:grpChg chg="add del mod">
          <ac:chgData name="Lynne Wandrum" userId="345c6398-997b-4a46-b02e-f2986bd8c6fa" providerId="ADAL" clId="{41FB2E89-DA0E-400A-8FEF-AFAB3BBA511B}" dt="2023-03-17T15:24:10.333" v="7657" actId="478"/>
          <ac:grpSpMkLst>
            <pc:docMk/>
            <pc:sldMk cId="4286402648" sldId="284"/>
            <ac:grpSpMk id="227" creationId="{CEEBF78A-3D80-CB44-1DEC-F5D7116678FF}"/>
          </ac:grpSpMkLst>
        </pc:grpChg>
        <pc:grpChg chg="add del mod">
          <ac:chgData name="Lynne Wandrum" userId="345c6398-997b-4a46-b02e-f2986bd8c6fa" providerId="ADAL" clId="{41FB2E89-DA0E-400A-8FEF-AFAB3BBA511B}" dt="2023-03-17T15:30:24.777" v="7778" actId="21"/>
          <ac:grpSpMkLst>
            <pc:docMk/>
            <pc:sldMk cId="4286402648" sldId="284"/>
            <ac:grpSpMk id="230" creationId="{BBF19895-8D3F-3434-CE48-12932E2B90D5}"/>
          </ac:grpSpMkLst>
        </pc:grpChg>
        <pc:grpChg chg="del mod">
          <ac:chgData name="Lynne Wandrum" userId="345c6398-997b-4a46-b02e-f2986bd8c6fa" providerId="ADAL" clId="{41FB2E89-DA0E-400A-8FEF-AFAB3BBA511B}" dt="2023-03-17T15:24:31.103" v="7666" actId="478"/>
          <ac:grpSpMkLst>
            <pc:docMk/>
            <pc:sldMk cId="4286402648" sldId="284"/>
            <ac:grpSpMk id="231" creationId="{D5A885BB-B0DD-563B-BE52-95A69ADB8DB1}"/>
          </ac:grpSpMkLst>
        </pc:grpChg>
        <pc:grpChg chg="add del mod">
          <ac:chgData name="Lynne Wandrum" userId="345c6398-997b-4a46-b02e-f2986bd8c6fa" providerId="ADAL" clId="{41FB2E89-DA0E-400A-8FEF-AFAB3BBA511B}" dt="2023-03-17T15:24:54.500" v="7675" actId="21"/>
          <ac:grpSpMkLst>
            <pc:docMk/>
            <pc:sldMk cId="4286402648" sldId="284"/>
            <ac:grpSpMk id="235" creationId="{022A44B3-515E-BF4F-5DC6-2AABA0A1CEF4}"/>
          </ac:grpSpMkLst>
        </pc:grpChg>
        <pc:grpChg chg="del mod">
          <ac:chgData name="Lynne Wandrum" userId="345c6398-997b-4a46-b02e-f2986bd8c6fa" providerId="ADAL" clId="{41FB2E89-DA0E-400A-8FEF-AFAB3BBA511B}" dt="2023-03-17T15:24:47.995" v="7673" actId="478"/>
          <ac:grpSpMkLst>
            <pc:docMk/>
            <pc:sldMk cId="4286402648" sldId="284"/>
            <ac:grpSpMk id="236" creationId="{28399899-0BFD-EFD3-3F63-AEB527E90725}"/>
          </ac:grpSpMkLst>
        </pc:grpChg>
        <pc:grpChg chg="add del mod">
          <ac:chgData name="Lynne Wandrum" userId="345c6398-997b-4a46-b02e-f2986bd8c6fa" providerId="ADAL" clId="{41FB2E89-DA0E-400A-8FEF-AFAB3BBA511B}" dt="2023-03-17T15:25:22.555" v="7687" actId="478"/>
          <ac:grpSpMkLst>
            <pc:docMk/>
            <pc:sldMk cId="4286402648" sldId="284"/>
            <ac:grpSpMk id="241" creationId="{12741AD5-2E32-EB92-12B9-5040033C50BB}"/>
          </ac:grpSpMkLst>
        </pc:grpChg>
        <pc:grpChg chg="add del mod">
          <ac:chgData name="Lynne Wandrum" userId="345c6398-997b-4a46-b02e-f2986bd8c6fa" providerId="ADAL" clId="{41FB2E89-DA0E-400A-8FEF-AFAB3BBA511B}" dt="2023-03-17T15:25:39.068" v="7693" actId="21"/>
          <ac:grpSpMkLst>
            <pc:docMk/>
            <pc:sldMk cId="4286402648" sldId="284"/>
            <ac:grpSpMk id="244" creationId="{E966089C-46D0-8B74-5520-9505C4EA1D0E}"/>
          </ac:grpSpMkLst>
        </pc:grpChg>
        <pc:grpChg chg="del mod topLvl">
          <ac:chgData name="Lynne Wandrum" userId="345c6398-997b-4a46-b02e-f2986bd8c6fa" providerId="ADAL" clId="{41FB2E89-DA0E-400A-8FEF-AFAB3BBA511B}" dt="2023-03-17T15:25:40.598" v="7695" actId="478"/>
          <ac:grpSpMkLst>
            <pc:docMk/>
            <pc:sldMk cId="4286402648" sldId="284"/>
            <ac:grpSpMk id="245" creationId="{373BE06D-556A-2EB9-9C31-45D15FD8183A}"/>
          </ac:grpSpMkLst>
        </pc:grpChg>
        <pc:grpChg chg="add del mod">
          <ac:chgData name="Lynne Wandrum" userId="345c6398-997b-4a46-b02e-f2986bd8c6fa" providerId="ADAL" clId="{41FB2E89-DA0E-400A-8FEF-AFAB3BBA511B}" dt="2023-03-17T15:25:52.800" v="7700" actId="478"/>
          <ac:grpSpMkLst>
            <pc:docMk/>
            <pc:sldMk cId="4286402648" sldId="284"/>
            <ac:grpSpMk id="250" creationId="{DAF8CCB2-5972-B7B1-4509-4016332DC447}"/>
          </ac:grpSpMkLst>
        </pc:grpChg>
        <pc:grpChg chg="mod">
          <ac:chgData name="Lynne Wandrum" userId="345c6398-997b-4a46-b02e-f2986bd8c6fa" providerId="ADAL" clId="{41FB2E89-DA0E-400A-8FEF-AFAB3BBA511B}" dt="2023-03-17T15:25:49.792" v="7699"/>
          <ac:grpSpMkLst>
            <pc:docMk/>
            <pc:sldMk cId="4286402648" sldId="284"/>
            <ac:grpSpMk id="252" creationId="{70E3C45E-ED8A-029B-1A36-1B934D3EDEBE}"/>
          </ac:grpSpMkLst>
        </pc:grpChg>
        <pc:grpChg chg="add del mod">
          <ac:chgData name="Lynne Wandrum" userId="345c6398-997b-4a46-b02e-f2986bd8c6fa" providerId="ADAL" clId="{41FB2E89-DA0E-400A-8FEF-AFAB3BBA511B}" dt="2023-03-17T15:26:06.283" v="7705" actId="21"/>
          <ac:grpSpMkLst>
            <pc:docMk/>
            <pc:sldMk cId="4286402648" sldId="284"/>
            <ac:grpSpMk id="255" creationId="{50A16ABF-BE05-FFCA-69AB-FFA6AEDCC768}"/>
          </ac:grpSpMkLst>
        </pc:grpChg>
        <pc:grpChg chg="add del mod">
          <ac:chgData name="Lynne Wandrum" userId="345c6398-997b-4a46-b02e-f2986bd8c6fa" providerId="ADAL" clId="{41FB2E89-DA0E-400A-8FEF-AFAB3BBA511B}" dt="2023-03-17T15:26:26.344" v="7713" actId="21"/>
          <ac:grpSpMkLst>
            <pc:docMk/>
            <pc:sldMk cId="4286402648" sldId="284"/>
            <ac:grpSpMk id="259" creationId="{43C42AB3-322D-0DE7-C7ED-ABCE0FB5DFF3}"/>
          </ac:grpSpMkLst>
        </pc:grpChg>
        <pc:grpChg chg="del mod topLvl">
          <ac:chgData name="Lynne Wandrum" userId="345c6398-997b-4a46-b02e-f2986bd8c6fa" providerId="ADAL" clId="{41FB2E89-DA0E-400A-8FEF-AFAB3BBA511B}" dt="2023-03-17T15:26:27.426" v="7714" actId="478"/>
          <ac:grpSpMkLst>
            <pc:docMk/>
            <pc:sldMk cId="4286402648" sldId="284"/>
            <ac:grpSpMk id="260" creationId="{19688AEB-D59C-54F1-7222-8BFFBA448359}"/>
          </ac:grpSpMkLst>
        </pc:grpChg>
        <pc:grpChg chg="add del mod">
          <ac:chgData name="Lynne Wandrum" userId="345c6398-997b-4a46-b02e-f2986bd8c6fa" providerId="ADAL" clId="{41FB2E89-DA0E-400A-8FEF-AFAB3BBA511B}" dt="2023-03-17T15:26:40.176" v="7719" actId="478"/>
          <ac:grpSpMkLst>
            <pc:docMk/>
            <pc:sldMk cId="4286402648" sldId="284"/>
            <ac:grpSpMk id="265" creationId="{746EA49B-FA36-DFBC-4F79-812353660506}"/>
          </ac:grpSpMkLst>
        </pc:grpChg>
        <pc:picChg chg="mod">
          <ac:chgData name="Lynne Wandrum" userId="345c6398-997b-4a46-b02e-f2986bd8c6fa" providerId="ADAL" clId="{41FB2E89-DA0E-400A-8FEF-AFAB3BBA511B}" dt="2023-03-17T15:20:33.341" v="7578"/>
          <ac:picMkLst>
            <pc:docMk/>
            <pc:sldMk cId="4286402648" sldId="284"/>
            <ac:picMk id="179" creationId="{5A966D6F-9A99-344C-1524-E9B4F1E1BA38}"/>
          </ac:picMkLst>
        </pc:picChg>
        <pc:picChg chg="mod">
          <ac:chgData name="Lynne Wandrum" userId="345c6398-997b-4a46-b02e-f2986bd8c6fa" providerId="ADAL" clId="{41FB2E89-DA0E-400A-8FEF-AFAB3BBA511B}" dt="2023-03-17T15:21:22.420" v="7591"/>
          <ac:picMkLst>
            <pc:docMk/>
            <pc:sldMk cId="4286402648" sldId="284"/>
            <ac:picMk id="188" creationId="{E1D87ABC-C75D-849E-CE46-3D79363EACDA}"/>
          </ac:picMkLst>
        </pc:picChg>
        <pc:picChg chg="mod">
          <ac:chgData name="Lynne Wandrum" userId="345c6398-997b-4a46-b02e-f2986bd8c6fa" providerId="ADAL" clId="{41FB2E89-DA0E-400A-8FEF-AFAB3BBA511B}" dt="2023-03-17T15:22:22.778" v="7616"/>
          <ac:picMkLst>
            <pc:docMk/>
            <pc:sldMk cId="4286402648" sldId="284"/>
            <ac:picMk id="202" creationId="{102C9E31-8C1E-9A39-A951-E643D740A0CD}"/>
          </ac:picMkLst>
        </pc:picChg>
        <pc:picChg chg="mod">
          <ac:chgData name="Lynne Wandrum" userId="345c6398-997b-4a46-b02e-f2986bd8c6fa" providerId="ADAL" clId="{41FB2E89-DA0E-400A-8FEF-AFAB3BBA511B}" dt="2023-03-17T15:22:57.277" v="7632"/>
          <ac:picMkLst>
            <pc:docMk/>
            <pc:sldMk cId="4286402648" sldId="284"/>
            <ac:picMk id="211" creationId="{C0A03B5D-6F8A-D585-E6C4-63CFE70F782F}"/>
          </ac:picMkLst>
        </pc:picChg>
        <pc:picChg chg="mod">
          <ac:chgData name="Lynne Wandrum" userId="345c6398-997b-4a46-b02e-f2986bd8c6fa" providerId="ADAL" clId="{41FB2E89-DA0E-400A-8FEF-AFAB3BBA511B}" dt="2023-03-17T15:25:49.792" v="7699"/>
          <ac:picMkLst>
            <pc:docMk/>
            <pc:sldMk cId="4286402648" sldId="284"/>
            <ac:picMk id="254" creationId="{124A38E9-47A4-B054-E274-84093892087F}"/>
          </ac:picMkLst>
        </pc:picChg>
      </pc:sldChg>
      <pc:sldChg chg="addSp delSp modSp add del mod delAnim modAnim">
        <pc:chgData name="Lynne Wandrum" userId="345c6398-997b-4a46-b02e-f2986bd8c6fa" providerId="ADAL" clId="{41FB2E89-DA0E-400A-8FEF-AFAB3BBA511B}" dt="2023-03-17T17:03:06.563" v="8498" actId="47"/>
        <pc:sldMkLst>
          <pc:docMk/>
          <pc:sldMk cId="1476759881" sldId="285"/>
        </pc:sldMkLst>
        <pc:spChg chg="mod topLvl">
          <ac:chgData name="Lynne Wandrum" userId="345c6398-997b-4a46-b02e-f2986bd8c6fa" providerId="ADAL" clId="{41FB2E89-DA0E-400A-8FEF-AFAB3BBA511B}" dt="2023-03-17T15:44:23.365" v="8053" actId="164"/>
          <ac:spMkLst>
            <pc:docMk/>
            <pc:sldMk cId="1476759881" sldId="285"/>
            <ac:spMk id="3" creationId="{F0E08953-F429-D1A8-45D7-8CB6FEB21E94}"/>
          </ac:spMkLst>
        </pc:spChg>
        <pc:spChg chg="del topLvl">
          <ac:chgData name="Lynne Wandrum" userId="345c6398-997b-4a46-b02e-f2986bd8c6fa" providerId="ADAL" clId="{41FB2E89-DA0E-400A-8FEF-AFAB3BBA511B}" dt="2023-03-17T15:27:03.213" v="7726" actId="478"/>
          <ac:spMkLst>
            <pc:docMk/>
            <pc:sldMk cId="1476759881" sldId="285"/>
            <ac:spMk id="4" creationId="{1829FAB2-C34B-8B83-51A5-03CEC8D82691}"/>
          </ac:spMkLst>
        </pc:spChg>
        <pc:spChg chg="mod topLvl">
          <ac:chgData name="Lynne Wandrum" userId="345c6398-997b-4a46-b02e-f2986bd8c6fa" providerId="ADAL" clId="{41FB2E89-DA0E-400A-8FEF-AFAB3BBA511B}" dt="2023-03-17T15:44:03.864" v="8052" actId="164"/>
          <ac:spMkLst>
            <pc:docMk/>
            <pc:sldMk cId="1476759881" sldId="285"/>
            <ac:spMk id="6" creationId="{4E3F5490-136C-43D4-F1C6-BBF0C6AA5124}"/>
          </ac:spMkLst>
        </pc:spChg>
        <pc:spChg chg="del topLvl">
          <ac:chgData name="Lynne Wandrum" userId="345c6398-997b-4a46-b02e-f2986bd8c6fa" providerId="ADAL" clId="{41FB2E89-DA0E-400A-8FEF-AFAB3BBA511B}" dt="2023-03-17T15:27:06.364" v="7728" actId="478"/>
          <ac:spMkLst>
            <pc:docMk/>
            <pc:sldMk cId="1476759881" sldId="285"/>
            <ac:spMk id="7" creationId="{9B3AAC90-DDEF-0A58-BEB1-9A9297EBFBA2}"/>
          </ac:spMkLst>
        </pc:spChg>
        <pc:spChg chg="mod topLvl">
          <ac:chgData name="Lynne Wandrum" userId="345c6398-997b-4a46-b02e-f2986bd8c6fa" providerId="ADAL" clId="{41FB2E89-DA0E-400A-8FEF-AFAB3BBA511B}" dt="2023-03-17T15:43:55.107" v="8051" actId="164"/>
          <ac:spMkLst>
            <pc:docMk/>
            <pc:sldMk cId="1476759881" sldId="285"/>
            <ac:spMk id="9" creationId="{C7DFCF9B-7FBE-D6F2-C488-86D69000855A}"/>
          </ac:spMkLst>
        </pc:spChg>
        <pc:spChg chg="del topLvl">
          <ac:chgData name="Lynne Wandrum" userId="345c6398-997b-4a46-b02e-f2986bd8c6fa" providerId="ADAL" clId="{41FB2E89-DA0E-400A-8FEF-AFAB3BBA511B}" dt="2023-03-17T15:27:08.655" v="7729" actId="478"/>
          <ac:spMkLst>
            <pc:docMk/>
            <pc:sldMk cId="1476759881" sldId="285"/>
            <ac:spMk id="10" creationId="{9AA5CB08-5F91-7761-727D-D18001FB2C1F}"/>
          </ac:spMkLst>
        </pc:spChg>
        <pc:spChg chg="mod topLvl">
          <ac:chgData name="Lynne Wandrum" userId="345c6398-997b-4a46-b02e-f2986bd8c6fa" providerId="ADAL" clId="{41FB2E89-DA0E-400A-8FEF-AFAB3BBA511B}" dt="2023-03-17T15:44:28.043" v="8054" actId="164"/>
          <ac:spMkLst>
            <pc:docMk/>
            <pc:sldMk cId="1476759881" sldId="285"/>
            <ac:spMk id="12" creationId="{3CBFDA8C-3148-2CCC-C1EE-E2C0FBB08F4B}"/>
          </ac:spMkLst>
        </pc:spChg>
        <pc:spChg chg="del topLvl">
          <ac:chgData name="Lynne Wandrum" userId="345c6398-997b-4a46-b02e-f2986bd8c6fa" providerId="ADAL" clId="{41FB2E89-DA0E-400A-8FEF-AFAB3BBA511B}" dt="2023-03-17T15:27:04.775" v="7727" actId="478"/>
          <ac:spMkLst>
            <pc:docMk/>
            <pc:sldMk cId="1476759881" sldId="285"/>
            <ac:spMk id="13" creationId="{57ACCBD8-6F7F-84CC-6864-F22C71EEA673}"/>
          </ac:spMkLst>
        </pc:spChg>
        <pc:spChg chg="mod topLvl">
          <ac:chgData name="Lynne Wandrum" userId="345c6398-997b-4a46-b02e-f2986bd8c6fa" providerId="ADAL" clId="{41FB2E89-DA0E-400A-8FEF-AFAB3BBA511B}" dt="2023-03-17T16:39:22.036" v="8402" actId="1036"/>
          <ac:spMkLst>
            <pc:docMk/>
            <pc:sldMk cId="1476759881" sldId="285"/>
            <ac:spMk id="15" creationId="{1832C73B-E524-E530-99AB-BF39DA618C1F}"/>
          </ac:spMkLst>
        </pc:spChg>
        <pc:spChg chg="del topLvl">
          <ac:chgData name="Lynne Wandrum" userId="345c6398-997b-4a46-b02e-f2986bd8c6fa" providerId="ADAL" clId="{41FB2E89-DA0E-400A-8FEF-AFAB3BBA511B}" dt="2023-03-17T15:27:13.778" v="7731" actId="478"/>
          <ac:spMkLst>
            <pc:docMk/>
            <pc:sldMk cId="1476759881" sldId="285"/>
            <ac:spMk id="16" creationId="{D3234426-B634-E2FF-34B8-E4252C500AFE}"/>
          </ac:spMkLst>
        </pc:spChg>
        <pc:spChg chg="mod topLvl">
          <ac:chgData name="Lynne Wandrum" userId="345c6398-997b-4a46-b02e-f2986bd8c6fa" providerId="ADAL" clId="{41FB2E89-DA0E-400A-8FEF-AFAB3BBA511B}" dt="2023-03-17T15:43:46.086" v="8050" actId="164"/>
          <ac:spMkLst>
            <pc:docMk/>
            <pc:sldMk cId="1476759881" sldId="285"/>
            <ac:spMk id="18" creationId="{FA219816-46A2-D0DD-F1F8-8600EAAF5068}"/>
          </ac:spMkLst>
        </pc:spChg>
        <pc:spChg chg="del topLvl">
          <ac:chgData name="Lynne Wandrum" userId="345c6398-997b-4a46-b02e-f2986bd8c6fa" providerId="ADAL" clId="{41FB2E89-DA0E-400A-8FEF-AFAB3BBA511B}" dt="2023-03-17T15:27:10.193" v="7730" actId="478"/>
          <ac:spMkLst>
            <pc:docMk/>
            <pc:sldMk cId="1476759881" sldId="285"/>
            <ac:spMk id="19" creationId="{17B9F185-A6FD-D6C9-C263-00FC6D538C5E}"/>
          </ac:spMkLst>
        </pc:spChg>
        <pc:spChg chg="del">
          <ac:chgData name="Lynne Wandrum" userId="345c6398-997b-4a46-b02e-f2986bd8c6fa" providerId="ADAL" clId="{41FB2E89-DA0E-400A-8FEF-AFAB3BBA511B}" dt="2023-03-17T15:21:10.745" v="7587" actId="21"/>
          <ac:spMkLst>
            <pc:docMk/>
            <pc:sldMk cId="1476759881" sldId="285"/>
            <ac:spMk id="34" creationId="{09463478-A53F-21C7-04F1-1A4A95F131E6}"/>
          </ac:spMkLst>
        </pc:spChg>
        <pc:spChg chg="mod">
          <ac:chgData name="Lynne Wandrum" userId="345c6398-997b-4a46-b02e-f2986bd8c6fa" providerId="ADAL" clId="{41FB2E89-DA0E-400A-8FEF-AFAB3BBA511B}" dt="2023-03-17T15:25:02.178" v="7678"/>
          <ac:spMkLst>
            <pc:docMk/>
            <pc:sldMk cId="1476759881" sldId="285"/>
            <ac:spMk id="137" creationId="{B7C73C1F-C74D-4307-2A09-1ACBCFA7FAD1}"/>
          </ac:spMkLst>
        </pc:spChg>
        <pc:spChg chg="mod">
          <ac:chgData name="Lynne Wandrum" userId="345c6398-997b-4a46-b02e-f2986bd8c6fa" providerId="ADAL" clId="{41FB2E89-DA0E-400A-8FEF-AFAB3BBA511B}" dt="2023-03-17T15:25:02.178" v="7678"/>
          <ac:spMkLst>
            <pc:docMk/>
            <pc:sldMk cId="1476759881" sldId="285"/>
            <ac:spMk id="138" creationId="{B8771014-876B-1EE5-17FF-16CCBB2C1C33}"/>
          </ac:spMkLst>
        </pc:spChg>
        <pc:spChg chg="add mod">
          <ac:chgData name="Lynne Wandrum" userId="345c6398-997b-4a46-b02e-f2986bd8c6fa" providerId="ADAL" clId="{41FB2E89-DA0E-400A-8FEF-AFAB3BBA511B}" dt="2023-03-17T15:44:41.747" v="8057" actId="164"/>
          <ac:spMkLst>
            <pc:docMk/>
            <pc:sldMk cId="1476759881" sldId="285"/>
            <ac:spMk id="139" creationId="{2114F182-3091-DF4D-9539-0B7251CB5470}"/>
          </ac:spMkLst>
        </pc:spChg>
        <pc:spChg chg="add mod">
          <ac:chgData name="Lynne Wandrum" userId="345c6398-997b-4a46-b02e-f2986bd8c6fa" providerId="ADAL" clId="{41FB2E89-DA0E-400A-8FEF-AFAB3BBA511B}" dt="2023-03-17T15:42:49.288" v="8041" actId="164"/>
          <ac:spMkLst>
            <pc:docMk/>
            <pc:sldMk cId="1476759881" sldId="285"/>
            <ac:spMk id="140" creationId="{2DBFB83B-5D48-4289-A368-A8E84C2F7345}"/>
          </ac:spMkLst>
        </pc:spChg>
        <pc:spChg chg="add mod">
          <ac:chgData name="Lynne Wandrum" userId="345c6398-997b-4a46-b02e-f2986bd8c6fa" providerId="ADAL" clId="{41FB2E89-DA0E-400A-8FEF-AFAB3BBA511B}" dt="2023-03-17T15:44:52.084" v="8059" actId="164"/>
          <ac:spMkLst>
            <pc:docMk/>
            <pc:sldMk cId="1476759881" sldId="285"/>
            <ac:spMk id="141" creationId="{3E0CE086-B349-96B4-8C13-6B623F5F1C19}"/>
          </ac:spMkLst>
        </pc:spChg>
        <pc:spChg chg="add mod">
          <ac:chgData name="Lynne Wandrum" userId="345c6398-997b-4a46-b02e-f2986bd8c6fa" providerId="ADAL" clId="{41FB2E89-DA0E-400A-8FEF-AFAB3BBA511B}" dt="2023-03-17T15:44:47.108" v="8058" actId="164"/>
          <ac:spMkLst>
            <pc:docMk/>
            <pc:sldMk cId="1476759881" sldId="285"/>
            <ac:spMk id="142" creationId="{42FA0722-9628-2CF7-CACD-7F29FDAEA99B}"/>
          </ac:spMkLst>
        </pc:spChg>
        <pc:spChg chg="add mod">
          <ac:chgData name="Lynne Wandrum" userId="345c6398-997b-4a46-b02e-f2986bd8c6fa" providerId="ADAL" clId="{41FB2E89-DA0E-400A-8FEF-AFAB3BBA511B}" dt="2023-03-17T16:30:25.316" v="8262" actId="1037"/>
          <ac:spMkLst>
            <pc:docMk/>
            <pc:sldMk cId="1476759881" sldId="285"/>
            <ac:spMk id="143" creationId="{E626D8E6-369F-4AFC-D866-CAD217AEC7A5}"/>
          </ac:spMkLst>
        </pc:spChg>
        <pc:spChg chg="add mod">
          <ac:chgData name="Lynne Wandrum" userId="345c6398-997b-4a46-b02e-f2986bd8c6fa" providerId="ADAL" clId="{41FB2E89-DA0E-400A-8FEF-AFAB3BBA511B}" dt="2023-03-17T15:44:59.214" v="8060" actId="164"/>
          <ac:spMkLst>
            <pc:docMk/>
            <pc:sldMk cId="1476759881" sldId="285"/>
            <ac:spMk id="144" creationId="{B3566044-2182-330C-2019-987A8FDCC29F}"/>
          </ac:spMkLst>
        </pc:spChg>
        <pc:spChg chg="add del mod">
          <ac:chgData name="Lynne Wandrum" userId="345c6398-997b-4a46-b02e-f2986bd8c6fa" providerId="ADAL" clId="{41FB2E89-DA0E-400A-8FEF-AFAB3BBA511B}" dt="2023-03-17T15:27:39.782" v="7740"/>
          <ac:spMkLst>
            <pc:docMk/>
            <pc:sldMk cId="1476759881" sldId="285"/>
            <ac:spMk id="145" creationId="{AAF78A53-0848-0FAA-6F6F-688C9CD6A8DF}"/>
          </ac:spMkLst>
        </pc:spChg>
        <pc:spChg chg="add del mod">
          <ac:chgData name="Lynne Wandrum" userId="345c6398-997b-4a46-b02e-f2986bd8c6fa" providerId="ADAL" clId="{41FB2E89-DA0E-400A-8FEF-AFAB3BBA511B}" dt="2023-03-17T15:27:39.782" v="7740"/>
          <ac:spMkLst>
            <pc:docMk/>
            <pc:sldMk cId="1476759881" sldId="285"/>
            <ac:spMk id="146" creationId="{2EEE6D8D-2792-9FB9-2FC5-4985DE12D1C0}"/>
          </ac:spMkLst>
        </pc:spChg>
        <pc:spChg chg="add del mod">
          <ac:chgData name="Lynne Wandrum" userId="345c6398-997b-4a46-b02e-f2986bd8c6fa" providerId="ADAL" clId="{41FB2E89-DA0E-400A-8FEF-AFAB3BBA511B}" dt="2023-03-17T15:27:39.782" v="7740"/>
          <ac:spMkLst>
            <pc:docMk/>
            <pc:sldMk cId="1476759881" sldId="285"/>
            <ac:spMk id="147" creationId="{23DA655E-FC42-394E-2116-E8D659C0DB5D}"/>
          </ac:spMkLst>
        </pc:spChg>
        <pc:spChg chg="add del mod">
          <ac:chgData name="Lynne Wandrum" userId="345c6398-997b-4a46-b02e-f2986bd8c6fa" providerId="ADAL" clId="{41FB2E89-DA0E-400A-8FEF-AFAB3BBA511B}" dt="2023-03-17T15:27:39.782" v="7740"/>
          <ac:spMkLst>
            <pc:docMk/>
            <pc:sldMk cId="1476759881" sldId="285"/>
            <ac:spMk id="148" creationId="{A17199E8-1BFC-DDD1-BF30-2763D694D610}"/>
          </ac:spMkLst>
        </pc:spChg>
        <pc:spChg chg="add del mod">
          <ac:chgData name="Lynne Wandrum" userId="345c6398-997b-4a46-b02e-f2986bd8c6fa" providerId="ADAL" clId="{41FB2E89-DA0E-400A-8FEF-AFAB3BBA511B}" dt="2023-03-17T15:27:39.782" v="7740"/>
          <ac:spMkLst>
            <pc:docMk/>
            <pc:sldMk cId="1476759881" sldId="285"/>
            <ac:spMk id="149" creationId="{CBAA5978-3119-5926-F273-5C7E3594FE28}"/>
          </ac:spMkLst>
        </pc:spChg>
        <pc:spChg chg="add del mod">
          <ac:chgData name="Lynne Wandrum" userId="345c6398-997b-4a46-b02e-f2986bd8c6fa" providerId="ADAL" clId="{41FB2E89-DA0E-400A-8FEF-AFAB3BBA511B}" dt="2023-03-17T15:27:39.782" v="7740"/>
          <ac:spMkLst>
            <pc:docMk/>
            <pc:sldMk cId="1476759881" sldId="285"/>
            <ac:spMk id="150" creationId="{DB749018-2ABF-4AF9-F5CB-1A96CBBB8338}"/>
          </ac:spMkLst>
        </pc:spChg>
        <pc:spChg chg="add del mod">
          <ac:chgData name="Lynne Wandrum" userId="345c6398-997b-4a46-b02e-f2986bd8c6fa" providerId="ADAL" clId="{41FB2E89-DA0E-400A-8FEF-AFAB3BBA511B}" dt="2023-03-17T15:27:33.754" v="7737"/>
          <ac:spMkLst>
            <pc:docMk/>
            <pc:sldMk cId="1476759881" sldId="285"/>
            <ac:spMk id="151" creationId="{B29542FD-D2DF-34AD-3BBA-2A830C9D68B6}"/>
          </ac:spMkLst>
        </pc:spChg>
        <pc:spChg chg="add del mod">
          <ac:chgData name="Lynne Wandrum" userId="345c6398-997b-4a46-b02e-f2986bd8c6fa" providerId="ADAL" clId="{41FB2E89-DA0E-400A-8FEF-AFAB3BBA511B}" dt="2023-03-17T15:27:33.754" v="7737"/>
          <ac:spMkLst>
            <pc:docMk/>
            <pc:sldMk cId="1476759881" sldId="285"/>
            <ac:spMk id="152" creationId="{BF472E12-677E-C3F6-2081-33859A45878B}"/>
          </ac:spMkLst>
        </pc:spChg>
        <pc:spChg chg="add del mod">
          <ac:chgData name="Lynne Wandrum" userId="345c6398-997b-4a46-b02e-f2986bd8c6fa" providerId="ADAL" clId="{41FB2E89-DA0E-400A-8FEF-AFAB3BBA511B}" dt="2023-03-17T15:27:33.754" v="7737"/>
          <ac:spMkLst>
            <pc:docMk/>
            <pc:sldMk cId="1476759881" sldId="285"/>
            <ac:spMk id="153" creationId="{F33B1C86-CC99-100E-4CC7-AAB8859D006B}"/>
          </ac:spMkLst>
        </pc:spChg>
        <pc:spChg chg="add del mod">
          <ac:chgData name="Lynne Wandrum" userId="345c6398-997b-4a46-b02e-f2986bd8c6fa" providerId="ADAL" clId="{41FB2E89-DA0E-400A-8FEF-AFAB3BBA511B}" dt="2023-03-17T15:27:33.754" v="7737"/>
          <ac:spMkLst>
            <pc:docMk/>
            <pc:sldMk cId="1476759881" sldId="285"/>
            <ac:spMk id="154" creationId="{FAC66CD1-5828-624A-320C-330A1D2A0983}"/>
          </ac:spMkLst>
        </pc:spChg>
        <pc:spChg chg="add del mod">
          <ac:chgData name="Lynne Wandrum" userId="345c6398-997b-4a46-b02e-f2986bd8c6fa" providerId="ADAL" clId="{41FB2E89-DA0E-400A-8FEF-AFAB3BBA511B}" dt="2023-03-17T15:27:33.754" v="7737"/>
          <ac:spMkLst>
            <pc:docMk/>
            <pc:sldMk cId="1476759881" sldId="285"/>
            <ac:spMk id="155" creationId="{219CC77A-CF95-19FC-472D-7E03B5DA8356}"/>
          </ac:spMkLst>
        </pc:spChg>
        <pc:spChg chg="add del mod">
          <ac:chgData name="Lynne Wandrum" userId="345c6398-997b-4a46-b02e-f2986bd8c6fa" providerId="ADAL" clId="{41FB2E89-DA0E-400A-8FEF-AFAB3BBA511B}" dt="2023-03-17T15:27:33.754" v="7737"/>
          <ac:spMkLst>
            <pc:docMk/>
            <pc:sldMk cId="1476759881" sldId="285"/>
            <ac:spMk id="156" creationId="{4DF6CB12-5D31-80A9-63A3-C7B138565D10}"/>
          </ac:spMkLst>
        </pc:spChg>
        <pc:spChg chg="add mod">
          <ac:chgData name="Lynne Wandrum" userId="345c6398-997b-4a46-b02e-f2986bd8c6fa" providerId="ADAL" clId="{41FB2E89-DA0E-400A-8FEF-AFAB3BBA511B}" dt="2023-03-17T15:44:32.599" v="8055" actId="164"/>
          <ac:spMkLst>
            <pc:docMk/>
            <pc:sldMk cId="1476759881" sldId="285"/>
            <ac:spMk id="157" creationId="{0AC8355B-E617-C1D2-3665-D304753B709C}"/>
          </ac:spMkLst>
        </pc:spChg>
        <pc:spChg chg="add mod">
          <ac:chgData name="Lynne Wandrum" userId="345c6398-997b-4a46-b02e-f2986bd8c6fa" providerId="ADAL" clId="{41FB2E89-DA0E-400A-8FEF-AFAB3BBA511B}" dt="2023-03-17T15:42:42.635" v="8040" actId="164"/>
          <ac:spMkLst>
            <pc:docMk/>
            <pc:sldMk cId="1476759881" sldId="285"/>
            <ac:spMk id="158" creationId="{5A7A4DEB-E0D9-A5E8-1615-BE80E934C435}"/>
          </ac:spMkLst>
        </pc:spChg>
        <pc:spChg chg="add mod">
          <ac:chgData name="Lynne Wandrum" userId="345c6398-997b-4a46-b02e-f2986bd8c6fa" providerId="ADAL" clId="{41FB2E89-DA0E-400A-8FEF-AFAB3BBA511B}" dt="2023-03-17T16:28:00.993" v="8208" actId="1036"/>
          <ac:spMkLst>
            <pc:docMk/>
            <pc:sldMk cId="1476759881" sldId="285"/>
            <ac:spMk id="159" creationId="{8FE558F9-CA73-09AA-9A33-E02C2857ABFD}"/>
          </ac:spMkLst>
        </pc:spChg>
        <pc:spChg chg="add mod">
          <ac:chgData name="Lynne Wandrum" userId="345c6398-997b-4a46-b02e-f2986bd8c6fa" providerId="ADAL" clId="{41FB2E89-DA0E-400A-8FEF-AFAB3BBA511B}" dt="2023-03-17T16:22:28.183" v="8152" actId="1037"/>
          <ac:spMkLst>
            <pc:docMk/>
            <pc:sldMk cId="1476759881" sldId="285"/>
            <ac:spMk id="160" creationId="{B820F314-A555-9DFA-AC62-B254BF87983A}"/>
          </ac:spMkLst>
        </pc:spChg>
        <pc:spChg chg="add mod">
          <ac:chgData name="Lynne Wandrum" userId="345c6398-997b-4a46-b02e-f2986bd8c6fa" providerId="ADAL" clId="{41FB2E89-DA0E-400A-8FEF-AFAB3BBA511B}" dt="2023-03-17T15:43:09.543" v="8046" actId="164"/>
          <ac:spMkLst>
            <pc:docMk/>
            <pc:sldMk cId="1476759881" sldId="285"/>
            <ac:spMk id="161" creationId="{C77ED66D-EB77-FEAF-D956-60C6862D617C}"/>
          </ac:spMkLst>
        </pc:spChg>
        <pc:spChg chg="add mod">
          <ac:chgData name="Lynne Wandrum" userId="345c6398-997b-4a46-b02e-f2986bd8c6fa" providerId="ADAL" clId="{41FB2E89-DA0E-400A-8FEF-AFAB3BBA511B}" dt="2023-03-17T15:40:46.524" v="8039" actId="164"/>
          <ac:spMkLst>
            <pc:docMk/>
            <pc:sldMk cId="1476759881" sldId="285"/>
            <ac:spMk id="162" creationId="{086E1C83-D3D8-7C83-1856-D6D204029FA2}"/>
          </ac:spMkLst>
        </pc:spChg>
        <pc:spChg chg="add mod">
          <ac:chgData name="Lynne Wandrum" userId="345c6398-997b-4a46-b02e-f2986bd8c6fa" providerId="ADAL" clId="{41FB2E89-DA0E-400A-8FEF-AFAB3BBA511B}" dt="2023-03-17T15:45:36.074" v="8065" actId="164"/>
          <ac:spMkLst>
            <pc:docMk/>
            <pc:sldMk cId="1476759881" sldId="285"/>
            <ac:spMk id="163" creationId="{3B68C617-A2F6-BD96-F78D-3D5F919A1F64}"/>
          </ac:spMkLst>
        </pc:spChg>
        <pc:spChg chg="add mod">
          <ac:chgData name="Lynne Wandrum" userId="345c6398-997b-4a46-b02e-f2986bd8c6fa" providerId="ADAL" clId="{41FB2E89-DA0E-400A-8FEF-AFAB3BBA511B}" dt="2023-03-17T15:45:51.399" v="8067" actId="164"/>
          <ac:spMkLst>
            <pc:docMk/>
            <pc:sldMk cId="1476759881" sldId="285"/>
            <ac:spMk id="164" creationId="{F824FBC8-F7FC-7FEE-2DF7-051A6D2C5044}"/>
          </ac:spMkLst>
        </pc:spChg>
        <pc:spChg chg="add mod">
          <ac:chgData name="Lynne Wandrum" userId="345c6398-997b-4a46-b02e-f2986bd8c6fa" providerId="ADAL" clId="{41FB2E89-DA0E-400A-8FEF-AFAB3BBA511B}" dt="2023-03-17T15:45:43.506" v="8066" actId="164"/>
          <ac:spMkLst>
            <pc:docMk/>
            <pc:sldMk cId="1476759881" sldId="285"/>
            <ac:spMk id="165" creationId="{FF2574EB-2714-0F4D-FF03-00F070F33D8D}"/>
          </ac:spMkLst>
        </pc:spChg>
        <pc:spChg chg="add mod">
          <ac:chgData name="Lynne Wandrum" userId="345c6398-997b-4a46-b02e-f2986bd8c6fa" providerId="ADAL" clId="{41FB2E89-DA0E-400A-8FEF-AFAB3BBA511B}" dt="2023-03-17T15:45:31.522" v="8064" actId="164"/>
          <ac:spMkLst>
            <pc:docMk/>
            <pc:sldMk cId="1476759881" sldId="285"/>
            <ac:spMk id="166" creationId="{7F93EA43-84D0-DB7D-F5FF-AA5CDBA44367}"/>
          </ac:spMkLst>
        </pc:spChg>
        <pc:spChg chg="add mod">
          <ac:chgData name="Lynne Wandrum" userId="345c6398-997b-4a46-b02e-f2986bd8c6fa" providerId="ADAL" clId="{41FB2E89-DA0E-400A-8FEF-AFAB3BBA511B}" dt="2023-03-17T16:38:25.317" v="8378" actId="1076"/>
          <ac:spMkLst>
            <pc:docMk/>
            <pc:sldMk cId="1476759881" sldId="285"/>
            <ac:spMk id="167" creationId="{BC2B0402-6AC8-3A7C-AE8A-C85F308D6A68}"/>
          </ac:spMkLst>
        </pc:spChg>
        <pc:spChg chg="add mod">
          <ac:chgData name="Lynne Wandrum" userId="345c6398-997b-4a46-b02e-f2986bd8c6fa" providerId="ADAL" clId="{41FB2E89-DA0E-400A-8FEF-AFAB3BBA511B}" dt="2023-03-17T16:38:54.077" v="8396" actId="1076"/>
          <ac:spMkLst>
            <pc:docMk/>
            <pc:sldMk cId="1476759881" sldId="285"/>
            <ac:spMk id="168" creationId="{7ECABC67-126F-055A-6909-DC5C5E9CE9FF}"/>
          </ac:spMkLst>
        </pc:spChg>
        <pc:spChg chg="add mod">
          <ac:chgData name="Lynne Wandrum" userId="345c6398-997b-4a46-b02e-f2986bd8c6fa" providerId="ADAL" clId="{41FB2E89-DA0E-400A-8FEF-AFAB3BBA511B}" dt="2023-03-17T15:44:47.108" v="8058" actId="164"/>
          <ac:spMkLst>
            <pc:docMk/>
            <pc:sldMk cId="1476759881" sldId="285"/>
            <ac:spMk id="169" creationId="{773E39A2-6EA9-8106-BC02-8719C872813A}"/>
          </ac:spMkLst>
        </pc:spChg>
        <pc:spChg chg="add mod">
          <ac:chgData name="Lynne Wandrum" userId="345c6398-997b-4a46-b02e-f2986bd8c6fa" providerId="ADAL" clId="{41FB2E89-DA0E-400A-8FEF-AFAB3BBA511B}" dt="2023-03-17T15:44:32.599" v="8055" actId="164"/>
          <ac:spMkLst>
            <pc:docMk/>
            <pc:sldMk cId="1476759881" sldId="285"/>
            <ac:spMk id="170" creationId="{21A3A6B6-D158-3729-D80E-30479CF50C47}"/>
          </ac:spMkLst>
        </pc:spChg>
        <pc:spChg chg="add mod">
          <ac:chgData name="Lynne Wandrum" userId="345c6398-997b-4a46-b02e-f2986bd8c6fa" providerId="ADAL" clId="{41FB2E89-DA0E-400A-8FEF-AFAB3BBA511B}" dt="2023-03-17T16:44:27.940" v="8411" actId="1076"/>
          <ac:spMkLst>
            <pc:docMk/>
            <pc:sldMk cId="1476759881" sldId="285"/>
            <ac:spMk id="171" creationId="{78F8A704-6334-A42D-E575-2EAED731024B}"/>
          </ac:spMkLst>
        </pc:spChg>
        <pc:spChg chg="add mod">
          <ac:chgData name="Lynne Wandrum" userId="345c6398-997b-4a46-b02e-f2986bd8c6fa" providerId="ADAL" clId="{41FB2E89-DA0E-400A-8FEF-AFAB3BBA511B}" dt="2023-03-17T15:47:19.481" v="8094" actId="1076"/>
          <ac:spMkLst>
            <pc:docMk/>
            <pc:sldMk cId="1476759881" sldId="285"/>
            <ac:spMk id="172" creationId="{C831037F-852B-23B3-B3E4-687EC5318745}"/>
          </ac:spMkLst>
        </pc:spChg>
        <pc:spChg chg="add mod">
          <ac:chgData name="Lynne Wandrum" userId="345c6398-997b-4a46-b02e-f2986bd8c6fa" providerId="ADAL" clId="{41FB2E89-DA0E-400A-8FEF-AFAB3BBA511B}" dt="2023-03-17T16:38:47.442" v="8395" actId="1076"/>
          <ac:spMkLst>
            <pc:docMk/>
            <pc:sldMk cId="1476759881" sldId="285"/>
            <ac:spMk id="173" creationId="{F224F3FB-8DCA-5DF0-87FF-101163900FF5}"/>
          </ac:spMkLst>
        </pc:spChg>
        <pc:spChg chg="add mod">
          <ac:chgData name="Lynne Wandrum" userId="345c6398-997b-4a46-b02e-f2986bd8c6fa" providerId="ADAL" clId="{41FB2E89-DA0E-400A-8FEF-AFAB3BBA511B}" dt="2023-03-17T15:44:52.084" v="8059" actId="164"/>
          <ac:spMkLst>
            <pc:docMk/>
            <pc:sldMk cId="1476759881" sldId="285"/>
            <ac:spMk id="174" creationId="{C5C7A0D8-0658-055D-ECE9-C0825D5D6C5F}"/>
          </ac:spMkLst>
        </pc:spChg>
        <pc:spChg chg="add mod">
          <ac:chgData name="Lynne Wandrum" userId="345c6398-997b-4a46-b02e-f2986bd8c6fa" providerId="ADAL" clId="{41FB2E89-DA0E-400A-8FEF-AFAB3BBA511B}" dt="2023-03-17T15:44:59.214" v="8060" actId="164"/>
          <ac:spMkLst>
            <pc:docMk/>
            <pc:sldMk cId="1476759881" sldId="285"/>
            <ac:spMk id="175" creationId="{7E6F3D4A-9157-FEFB-1A71-D3E5834BEC1E}"/>
          </ac:spMkLst>
        </pc:spChg>
        <pc:spChg chg="add mod">
          <ac:chgData name="Lynne Wandrum" userId="345c6398-997b-4a46-b02e-f2986bd8c6fa" providerId="ADAL" clId="{41FB2E89-DA0E-400A-8FEF-AFAB3BBA511B}" dt="2023-03-17T16:39:06.722" v="8397" actId="404"/>
          <ac:spMkLst>
            <pc:docMk/>
            <pc:sldMk cId="1476759881" sldId="285"/>
            <ac:spMk id="176" creationId="{69D6377D-E15F-BF15-E042-8225B90D7760}"/>
          </ac:spMkLst>
        </pc:spChg>
        <pc:spChg chg="add mod">
          <ac:chgData name="Lynne Wandrum" userId="345c6398-997b-4a46-b02e-f2986bd8c6fa" providerId="ADAL" clId="{41FB2E89-DA0E-400A-8FEF-AFAB3BBA511B}" dt="2023-03-17T15:40:46.524" v="8039" actId="164"/>
          <ac:spMkLst>
            <pc:docMk/>
            <pc:sldMk cId="1476759881" sldId="285"/>
            <ac:spMk id="177" creationId="{E9F0FB2D-2967-3D62-5CDE-09425ACD7ADB}"/>
          </ac:spMkLst>
        </pc:spChg>
        <pc:spChg chg="add mod">
          <ac:chgData name="Lynne Wandrum" userId="345c6398-997b-4a46-b02e-f2986bd8c6fa" providerId="ADAL" clId="{41FB2E89-DA0E-400A-8FEF-AFAB3BBA511B}" dt="2023-03-17T15:40:41.472" v="8038" actId="164"/>
          <ac:spMkLst>
            <pc:docMk/>
            <pc:sldMk cId="1476759881" sldId="285"/>
            <ac:spMk id="178" creationId="{433FC296-A813-3120-59F8-F0694F0C2F26}"/>
          </ac:spMkLst>
        </pc:spChg>
        <pc:spChg chg="add mod">
          <ac:chgData name="Lynne Wandrum" userId="345c6398-997b-4a46-b02e-f2986bd8c6fa" providerId="ADAL" clId="{41FB2E89-DA0E-400A-8FEF-AFAB3BBA511B}" dt="2023-03-17T16:34:04.846" v="8300" actId="1035"/>
          <ac:spMkLst>
            <pc:docMk/>
            <pc:sldMk cId="1476759881" sldId="285"/>
            <ac:spMk id="179" creationId="{FF02ED98-D210-6101-FF79-61CFBD102A04}"/>
          </ac:spMkLst>
        </pc:spChg>
        <pc:spChg chg="add mod">
          <ac:chgData name="Lynne Wandrum" userId="345c6398-997b-4a46-b02e-f2986bd8c6fa" providerId="ADAL" clId="{41FB2E89-DA0E-400A-8FEF-AFAB3BBA511B}" dt="2023-03-17T15:47:45.561" v="8101" actId="403"/>
          <ac:spMkLst>
            <pc:docMk/>
            <pc:sldMk cId="1476759881" sldId="285"/>
            <ac:spMk id="180" creationId="{DC8E54EF-E0FE-8205-70A4-25A678639D18}"/>
          </ac:spMkLst>
        </pc:spChg>
        <pc:spChg chg="add mod">
          <ac:chgData name="Lynne Wandrum" userId="345c6398-997b-4a46-b02e-f2986bd8c6fa" providerId="ADAL" clId="{41FB2E89-DA0E-400A-8FEF-AFAB3BBA511B}" dt="2023-03-17T15:46:26.157" v="8073" actId="6549"/>
          <ac:spMkLst>
            <pc:docMk/>
            <pc:sldMk cId="1476759881" sldId="285"/>
            <ac:spMk id="181" creationId="{34233430-26FB-76A1-AC4F-2F863B04F15D}"/>
          </ac:spMkLst>
        </pc:spChg>
        <pc:spChg chg="add mod">
          <ac:chgData name="Lynne Wandrum" userId="345c6398-997b-4a46-b02e-f2986bd8c6fa" providerId="ADAL" clId="{41FB2E89-DA0E-400A-8FEF-AFAB3BBA511B}" dt="2023-03-17T15:42:49.288" v="8041" actId="164"/>
          <ac:spMkLst>
            <pc:docMk/>
            <pc:sldMk cId="1476759881" sldId="285"/>
            <ac:spMk id="182" creationId="{1ACEBC8A-5F75-A126-BC7F-DAA3A995AAFC}"/>
          </ac:spMkLst>
        </pc:spChg>
        <pc:spChg chg="add mod">
          <ac:chgData name="Lynne Wandrum" userId="345c6398-997b-4a46-b02e-f2986bd8c6fa" providerId="ADAL" clId="{41FB2E89-DA0E-400A-8FEF-AFAB3BBA511B}" dt="2023-03-17T15:45:51.399" v="8067" actId="164"/>
          <ac:spMkLst>
            <pc:docMk/>
            <pc:sldMk cId="1476759881" sldId="285"/>
            <ac:spMk id="183" creationId="{0A6A86A2-0CCD-F977-3385-2AD93E08015A}"/>
          </ac:spMkLst>
        </pc:spChg>
        <pc:spChg chg="add mod">
          <ac:chgData name="Lynne Wandrum" userId="345c6398-997b-4a46-b02e-f2986bd8c6fa" providerId="ADAL" clId="{41FB2E89-DA0E-400A-8FEF-AFAB3BBA511B}" dt="2023-03-17T16:33:03.321" v="8277" actId="1038"/>
          <ac:spMkLst>
            <pc:docMk/>
            <pc:sldMk cId="1476759881" sldId="285"/>
            <ac:spMk id="184" creationId="{F9FEA8AB-ADF5-08CC-0DE2-BA73A7737D24}"/>
          </ac:spMkLst>
        </pc:spChg>
        <pc:spChg chg="add mod">
          <ac:chgData name="Lynne Wandrum" userId="345c6398-997b-4a46-b02e-f2986bd8c6fa" providerId="ADAL" clId="{41FB2E89-DA0E-400A-8FEF-AFAB3BBA511B}" dt="2023-03-17T16:37:52.883" v="8371" actId="1076"/>
          <ac:spMkLst>
            <pc:docMk/>
            <pc:sldMk cId="1476759881" sldId="285"/>
            <ac:spMk id="185" creationId="{E58FA5F2-FF49-1429-ADE4-044DA916C36E}"/>
          </ac:spMkLst>
        </pc:spChg>
        <pc:spChg chg="add mod">
          <ac:chgData name="Lynne Wandrum" userId="345c6398-997b-4a46-b02e-f2986bd8c6fa" providerId="ADAL" clId="{41FB2E89-DA0E-400A-8FEF-AFAB3BBA511B}" dt="2023-03-17T16:33:15.858" v="8281" actId="1036"/>
          <ac:spMkLst>
            <pc:docMk/>
            <pc:sldMk cId="1476759881" sldId="285"/>
            <ac:spMk id="186" creationId="{4F91384F-2161-656C-49C6-8F62A400CA38}"/>
          </ac:spMkLst>
        </pc:spChg>
        <pc:spChg chg="add mod">
          <ac:chgData name="Lynne Wandrum" userId="345c6398-997b-4a46-b02e-f2986bd8c6fa" providerId="ADAL" clId="{41FB2E89-DA0E-400A-8FEF-AFAB3BBA511B}" dt="2023-03-17T15:45:43.506" v="8066" actId="164"/>
          <ac:spMkLst>
            <pc:docMk/>
            <pc:sldMk cId="1476759881" sldId="285"/>
            <ac:spMk id="187" creationId="{BCF86213-69B7-1BDB-6996-7D8A8AE6E448}"/>
          </ac:spMkLst>
        </pc:spChg>
        <pc:spChg chg="add mod">
          <ac:chgData name="Lynne Wandrum" userId="345c6398-997b-4a46-b02e-f2986bd8c6fa" providerId="ADAL" clId="{41FB2E89-DA0E-400A-8FEF-AFAB3BBA511B}" dt="2023-03-17T15:45:31.522" v="8064" actId="164"/>
          <ac:spMkLst>
            <pc:docMk/>
            <pc:sldMk cId="1476759881" sldId="285"/>
            <ac:spMk id="188" creationId="{A7B2DB5F-142D-10FA-800E-A8587A9A12C5}"/>
          </ac:spMkLst>
        </pc:spChg>
        <pc:spChg chg="add mod">
          <ac:chgData name="Lynne Wandrum" userId="345c6398-997b-4a46-b02e-f2986bd8c6fa" providerId="ADAL" clId="{41FB2E89-DA0E-400A-8FEF-AFAB3BBA511B}" dt="2023-03-17T15:45:36.074" v="8065" actId="164"/>
          <ac:spMkLst>
            <pc:docMk/>
            <pc:sldMk cId="1476759881" sldId="285"/>
            <ac:spMk id="189" creationId="{6F622443-A115-CE83-58E3-D0F3CC918B7A}"/>
          </ac:spMkLst>
        </pc:spChg>
        <pc:spChg chg="add mod">
          <ac:chgData name="Lynne Wandrum" userId="345c6398-997b-4a46-b02e-f2986bd8c6fa" providerId="ADAL" clId="{41FB2E89-DA0E-400A-8FEF-AFAB3BBA511B}" dt="2023-03-17T15:45:12.648" v="8062" actId="164"/>
          <ac:spMkLst>
            <pc:docMk/>
            <pc:sldMk cId="1476759881" sldId="285"/>
            <ac:spMk id="190" creationId="{B4583D8B-9886-BBED-BB8F-D364199D36FD}"/>
          </ac:spMkLst>
        </pc:spChg>
        <pc:spChg chg="add mod">
          <ac:chgData name="Lynne Wandrum" userId="345c6398-997b-4a46-b02e-f2986bd8c6fa" providerId="ADAL" clId="{41FB2E89-DA0E-400A-8FEF-AFAB3BBA511B}" dt="2023-03-17T15:40:41.472" v="8038" actId="164"/>
          <ac:spMkLst>
            <pc:docMk/>
            <pc:sldMk cId="1476759881" sldId="285"/>
            <ac:spMk id="191" creationId="{AA52C412-92C5-422E-BB28-C7965FA63DDC}"/>
          </ac:spMkLst>
        </pc:spChg>
        <pc:spChg chg="add mod">
          <ac:chgData name="Lynne Wandrum" userId="345c6398-997b-4a46-b02e-f2986bd8c6fa" providerId="ADAL" clId="{41FB2E89-DA0E-400A-8FEF-AFAB3BBA511B}" dt="2023-03-17T16:27:58.032" v="8207" actId="1076"/>
          <ac:spMkLst>
            <pc:docMk/>
            <pc:sldMk cId="1476759881" sldId="285"/>
            <ac:spMk id="192" creationId="{BD378BF9-E578-5090-EC48-802241679AEC}"/>
          </ac:spMkLst>
        </pc:spChg>
        <pc:grpChg chg="del">
          <ac:chgData name="Lynne Wandrum" userId="345c6398-997b-4a46-b02e-f2986bd8c6fa" providerId="ADAL" clId="{41FB2E89-DA0E-400A-8FEF-AFAB3BBA511B}" dt="2023-03-17T15:27:03.213" v="7726" actId="478"/>
          <ac:grpSpMkLst>
            <pc:docMk/>
            <pc:sldMk cId="1476759881" sldId="285"/>
            <ac:grpSpMk id="2" creationId="{89C05929-9CAC-7C30-DC9E-BD5C513B192B}"/>
          </ac:grpSpMkLst>
        </pc:grpChg>
        <pc:grpChg chg="del">
          <ac:chgData name="Lynne Wandrum" userId="345c6398-997b-4a46-b02e-f2986bd8c6fa" providerId="ADAL" clId="{41FB2E89-DA0E-400A-8FEF-AFAB3BBA511B}" dt="2023-03-17T15:27:06.364" v="7728" actId="478"/>
          <ac:grpSpMkLst>
            <pc:docMk/>
            <pc:sldMk cId="1476759881" sldId="285"/>
            <ac:grpSpMk id="5" creationId="{D2670106-43E5-5B5A-E444-0FF375A6A643}"/>
          </ac:grpSpMkLst>
        </pc:grpChg>
        <pc:grpChg chg="del">
          <ac:chgData name="Lynne Wandrum" userId="345c6398-997b-4a46-b02e-f2986bd8c6fa" providerId="ADAL" clId="{41FB2E89-DA0E-400A-8FEF-AFAB3BBA511B}" dt="2023-03-17T15:27:08.655" v="7729" actId="478"/>
          <ac:grpSpMkLst>
            <pc:docMk/>
            <pc:sldMk cId="1476759881" sldId="285"/>
            <ac:grpSpMk id="8" creationId="{27274189-16E3-EEB9-1443-519D032AD0D9}"/>
          </ac:grpSpMkLst>
        </pc:grpChg>
        <pc:grpChg chg="del">
          <ac:chgData name="Lynne Wandrum" userId="345c6398-997b-4a46-b02e-f2986bd8c6fa" providerId="ADAL" clId="{41FB2E89-DA0E-400A-8FEF-AFAB3BBA511B}" dt="2023-03-17T15:27:04.775" v="7727" actId="478"/>
          <ac:grpSpMkLst>
            <pc:docMk/>
            <pc:sldMk cId="1476759881" sldId="285"/>
            <ac:grpSpMk id="11" creationId="{CF482E16-6912-71A8-E5E2-6CADED6B2982}"/>
          </ac:grpSpMkLst>
        </pc:grpChg>
        <pc:grpChg chg="del">
          <ac:chgData name="Lynne Wandrum" userId="345c6398-997b-4a46-b02e-f2986bd8c6fa" providerId="ADAL" clId="{41FB2E89-DA0E-400A-8FEF-AFAB3BBA511B}" dt="2023-03-17T15:27:13.778" v="7731" actId="478"/>
          <ac:grpSpMkLst>
            <pc:docMk/>
            <pc:sldMk cId="1476759881" sldId="285"/>
            <ac:grpSpMk id="14" creationId="{47AAE986-AAC9-D7A7-9F4D-08F50E8F4B42}"/>
          </ac:grpSpMkLst>
        </pc:grpChg>
        <pc:grpChg chg="del">
          <ac:chgData name="Lynne Wandrum" userId="345c6398-997b-4a46-b02e-f2986bd8c6fa" providerId="ADAL" clId="{41FB2E89-DA0E-400A-8FEF-AFAB3BBA511B}" dt="2023-03-17T15:27:10.193" v="7730" actId="478"/>
          <ac:grpSpMkLst>
            <pc:docMk/>
            <pc:sldMk cId="1476759881" sldId="285"/>
            <ac:grpSpMk id="17" creationId="{861C373A-72F1-6816-9D54-9410621EF794}"/>
          </ac:grpSpMkLst>
        </pc:grpChg>
        <pc:grpChg chg="add del mod">
          <ac:chgData name="Lynne Wandrum" userId="345c6398-997b-4a46-b02e-f2986bd8c6fa" providerId="ADAL" clId="{41FB2E89-DA0E-400A-8FEF-AFAB3BBA511B}" dt="2023-03-17T15:25:04.614" v="7679" actId="478"/>
          <ac:grpSpMkLst>
            <pc:docMk/>
            <pc:sldMk cId="1476759881" sldId="285"/>
            <ac:grpSpMk id="20" creationId="{53E34CCE-664D-CD1B-4F3A-821DFEF7352F}"/>
          </ac:grpSpMkLst>
        </pc:grpChg>
        <pc:grpChg chg="del">
          <ac:chgData name="Lynne Wandrum" userId="345c6398-997b-4a46-b02e-f2986bd8c6fa" providerId="ADAL" clId="{41FB2E89-DA0E-400A-8FEF-AFAB3BBA511B}" dt="2023-03-17T15:25:47.693" v="7698" actId="21"/>
          <ac:grpSpMkLst>
            <pc:docMk/>
            <pc:sldMk cId="1476759881" sldId="285"/>
            <ac:grpSpMk id="21" creationId="{D10ED284-5DBB-1BE9-0968-A787FDDB0B89}"/>
          </ac:grpSpMkLst>
        </pc:grpChg>
        <pc:grpChg chg="del">
          <ac:chgData name="Lynne Wandrum" userId="345c6398-997b-4a46-b02e-f2986bd8c6fa" providerId="ADAL" clId="{41FB2E89-DA0E-400A-8FEF-AFAB3BBA511B}" dt="2023-03-17T15:22:55.152" v="7631" actId="21"/>
          <ac:grpSpMkLst>
            <pc:docMk/>
            <pc:sldMk cId="1476759881" sldId="285"/>
            <ac:grpSpMk id="26" creationId="{06AF589E-36C8-F98D-CB90-ACBBA149930F}"/>
          </ac:grpSpMkLst>
        </pc:grpChg>
        <pc:grpChg chg="del">
          <ac:chgData name="Lynne Wandrum" userId="345c6398-997b-4a46-b02e-f2986bd8c6fa" providerId="ADAL" clId="{41FB2E89-DA0E-400A-8FEF-AFAB3BBA511B}" dt="2023-03-17T15:22:21.036" v="7615" actId="21"/>
          <ac:grpSpMkLst>
            <pc:docMk/>
            <pc:sldMk cId="1476759881" sldId="285"/>
            <ac:grpSpMk id="31" creationId="{C72B60E3-361B-37B3-DC06-E77172A21350}"/>
          </ac:grpSpMkLst>
        </pc:grpChg>
        <pc:grpChg chg="del">
          <ac:chgData name="Lynne Wandrum" userId="345c6398-997b-4a46-b02e-f2986bd8c6fa" providerId="ADAL" clId="{41FB2E89-DA0E-400A-8FEF-AFAB3BBA511B}" dt="2023-03-17T15:21:10.745" v="7587" actId="21"/>
          <ac:grpSpMkLst>
            <pc:docMk/>
            <pc:sldMk cId="1476759881" sldId="285"/>
            <ac:grpSpMk id="33" creationId="{C822B69C-2A23-E7EC-2595-0EB4DF9F05B3}"/>
          </ac:grpSpMkLst>
        </pc:grpChg>
        <pc:grpChg chg="del">
          <ac:chgData name="Lynne Wandrum" userId="345c6398-997b-4a46-b02e-f2986bd8c6fa" providerId="ADAL" clId="{41FB2E89-DA0E-400A-8FEF-AFAB3BBA511B}" dt="2023-03-17T15:21:20.965" v="7590" actId="21"/>
          <ac:grpSpMkLst>
            <pc:docMk/>
            <pc:sldMk cId="1476759881" sldId="285"/>
            <ac:grpSpMk id="36" creationId="{997E5434-3663-FB0E-50A5-82E7B2AFD2B0}"/>
          </ac:grpSpMkLst>
        </pc:grpChg>
        <pc:grpChg chg="del">
          <ac:chgData name="Lynne Wandrum" userId="345c6398-997b-4a46-b02e-f2986bd8c6fa" providerId="ADAL" clId="{41FB2E89-DA0E-400A-8FEF-AFAB3BBA511B}" dt="2023-03-17T15:20:29.015" v="7577" actId="21"/>
          <ac:grpSpMkLst>
            <pc:docMk/>
            <pc:sldMk cId="1476759881" sldId="285"/>
            <ac:grpSpMk id="41" creationId="{72F21F7B-0634-B582-66DC-A5F7AC9DD131}"/>
          </ac:grpSpMkLst>
        </pc:grpChg>
        <pc:grpChg chg="del">
          <ac:chgData name="Lynne Wandrum" userId="345c6398-997b-4a46-b02e-f2986bd8c6fa" providerId="ADAL" clId="{41FB2E89-DA0E-400A-8FEF-AFAB3BBA511B}" dt="2023-03-17T15:25:00.587" v="7677" actId="21"/>
          <ac:grpSpMkLst>
            <pc:docMk/>
            <pc:sldMk cId="1476759881" sldId="285"/>
            <ac:grpSpMk id="46" creationId="{C6C9E269-A391-35AA-7725-E94B801612D3}"/>
          </ac:grpSpMkLst>
        </pc:grpChg>
        <pc:grpChg chg="del">
          <ac:chgData name="Lynne Wandrum" userId="345c6398-997b-4a46-b02e-f2986bd8c6fa" providerId="ADAL" clId="{41FB2E89-DA0E-400A-8FEF-AFAB3BBA511B}" dt="2023-03-17T15:23:52.843" v="7651" actId="21"/>
          <ac:grpSpMkLst>
            <pc:docMk/>
            <pc:sldMk cId="1476759881" sldId="285"/>
            <ac:grpSpMk id="49" creationId="{950C57B5-0693-76F1-D47C-4FB712E61566}"/>
          </ac:grpSpMkLst>
        </pc:grpChg>
        <pc:grpChg chg="del">
          <ac:chgData name="Lynne Wandrum" userId="345c6398-997b-4a46-b02e-f2986bd8c6fa" providerId="ADAL" clId="{41FB2E89-DA0E-400A-8FEF-AFAB3BBA511B}" dt="2023-03-17T15:23:04.527" v="7634" actId="21"/>
          <ac:grpSpMkLst>
            <pc:docMk/>
            <pc:sldMk cId="1476759881" sldId="285"/>
            <ac:grpSpMk id="52" creationId="{EA2E1125-5B94-AB46-3390-2296C4390A73}"/>
          </ac:grpSpMkLst>
        </pc:grpChg>
        <pc:grpChg chg="del">
          <ac:chgData name="Lynne Wandrum" userId="345c6398-997b-4a46-b02e-f2986bd8c6fa" providerId="ADAL" clId="{41FB2E89-DA0E-400A-8FEF-AFAB3BBA511B}" dt="2023-03-17T15:21:37.822" v="7597" actId="21"/>
          <ac:grpSpMkLst>
            <pc:docMk/>
            <pc:sldMk cId="1476759881" sldId="285"/>
            <ac:grpSpMk id="55" creationId="{869F8EA7-B05C-7B78-831B-3443FDAC2074}"/>
          </ac:grpSpMkLst>
        </pc:grpChg>
        <pc:grpChg chg="del">
          <ac:chgData name="Lynne Wandrum" userId="345c6398-997b-4a46-b02e-f2986bd8c6fa" providerId="ADAL" clId="{41FB2E89-DA0E-400A-8FEF-AFAB3BBA511B}" dt="2023-03-17T15:26:36.476" v="7717" actId="21"/>
          <ac:grpSpMkLst>
            <pc:docMk/>
            <pc:sldMk cId="1476759881" sldId="285"/>
            <ac:grpSpMk id="58" creationId="{8835ACD7-436E-C5C2-E889-3D6ECB5B66E1}"/>
          </ac:grpSpMkLst>
        </pc:grpChg>
        <pc:grpChg chg="del">
          <ac:chgData name="Lynne Wandrum" userId="345c6398-997b-4a46-b02e-f2986bd8c6fa" providerId="ADAL" clId="{41FB2E89-DA0E-400A-8FEF-AFAB3BBA511B}" dt="2023-03-17T15:23:38.656" v="7646" actId="21"/>
          <ac:grpSpMkLst>
            <pc:docMk/>
            <pc:sldMk cId="1476759881" sldId="285"/>
            <ac:grpSpMk id="61" creationId="{AB65D079-5D01-F5FD-CE84-A38C8DD4379B}"/>
          </ac:grpSpMkLst>
        </pc:grpChg>
        <pc:grpChg chg="del">
          <ac:chgData name="Lynne Wandrum" userId="345c6398-997b-4a46-b02e-f2986bd8c6fa" providerId="ADAL" clId="{41FB2E89-DA0E-400A-8FEF-AFAB3BBA511B}" dt="2023-03-17T15:21:59.387" v="7605" actId="21"/>
          <ac:grpSpMkLst>
            <pc:docMk/>
            <pc:sldMk cId="1476759881" sldId="285"/>
            <ac:grpSpMk id="64" creationId="{9E9105A2-A65A-6D91-A7C0-D4B0184E3057}"/>
          </ac:grpSpMkLst>
        </pc:grpChg>
        <pc:grpChg chg="del">
          <ac:chgData name="Lynne Wandrum" userId="345c6398-997b-4a46-b02e-f2986bd8c6fa" providerId="ADAL" clId="{41FB2E89-DA0E-400A-8FEF-AFAB3BBA511B}" dt="2023-03-17T15:19:01.166" v="7541" actId="21"/>
          <ac:grpSpMkLst>
            <pc:docMk/>
            <pc:sldMk cId="1476759881" sldId="285"/>
            <ac:grpSpMk id="67" creationId="{8B634E94-1C74-816F-6E42-721999033C22}"/>
          </ac:grpSpMkLst>
        </pc:grpChg>
        <pc:grpChg chg="del">
          <ac:chgData name="Lynne Wandrum" userId="345c6398-997b-4a46-b02e-f2986bd8c6fa" providerId="ADAL" clId="{41FB2E89-DA0E-400A-8FEF-AFAB3BBA511B}" dt="2023-03-17T15:18:41.764" v="7532" actId="21"/>
          <ac:grpSpMkLst>
            <pc:docMk/>
            <pc:sldMk cId="1476759881" sldId="285"/>
            <ac:grpSpMk id="70" creationId="{FE4B2123-2C07-CEBD-F7B4-8C118C012B5C}"/>
          </ac:grpSpMkLst>
        </pc:grpChg>
        <pc:grpChg chg="del">
          <ac:chgData name="Lynne Wandrum" userId="345c6398-997b-4a46-b02e-f2986bd8c6fa" providerId="ADAL" clId="{41FB2E89-DA0E-400A-8FEF-AFAB3BBA511B}" dt="2023-03-17T15:20:13.126" v="7571" actId="21"/>
          <ac:grpSpMkLst>
            <pc:docMk/>
            <pc:sldMk cId="1476759881" sldId="285"/>
            <ac:grpSpMk id="73" creationId="{3E16883A-1C2A-397D-EFA2-6D71B3519DA0}"/>
          </ac:grpSpMkLst>
        </pc:grpChg>
        <pc:grpChg chg="del">
          <ac:chgData name="Lynne Wandrum" userId="345c6398-997b-4a46-b02e-f2986bd8c6fa" providerId="ADAL" clId="{41FB2E89-DA0E-400A-8FEF-AFAB3BBA511B}" dt="2023-03-17T15:25:57.528" v="7701" actId="21"/>
          <ac:grpSpMkLst>
            <pc:docMk/>
            <pc:sldMk cId="1476759881" sldId="285"/>
            <ac:grpSpMk id="76" creationId="{CA5E3739-AC0E-3238-4CB9-45B95D314EDD}"/>
          </ac:grpSpMkLst>
        </pc:grpChg>
        <pc:grpChg chg="del">
          <ac:chgData name="Lynne Wandrum" userId="345c6398-997b-4a46-b02e-f2986bd8c6fa" providerId="ADAL" clId="{41FB2E89-DA0E-400A-8FEF-AFAB3BBA511B}" dt="2023-03-17T15:25:07.950" v="7680" actId="21"/>
          <ac:grpSpMkLst>
            <pc:docMk/>
            <pc:sldMk cId="1476759881" sldId="285"/>
            <ac:grpSpMk id="79" creationId="{5A1B7EE3-E805-2304-3CFE-23788BFE861C}"/>
          </ac:grpSpMkLst>
        </pc:grpChg>
        <pc:grpChg chg="del">
          <ac:chgData name="Lynne Wandrum" userId="345c6398-997b-4a46-b02e-f2986bd8c6fa" providerId="ADAL" clId="{41FB2E89-DA0E-400A-8FEF-AFAB3BBA511B}" dt="2023-03-17T15:19:52.912" v="7563" actId="21"/>
          <ac:grpSpMkLst>
            <pc:docMk/>
            <pc:sldMk cId="1476759881" sldId="285"/>
            <ac:grpSpMk id="82" creationId="{9546619D-B5B8-0F65-8ABA-0B5FACE8FE52}"/>
          </ac:grpSpMkLst>
        </pc:grpChg>
        <pc:grpChg chg="del">
          <ac:chgData name="Lynne Wandrum" userId="345c6398-997b-4a46-b02e-f2986bd8c6fa" providerId="ADAL" clId="{41FB2E89-DA0E-400A-8FEF-AFAB3BBA511B}" dt="2023-03-17T15:19:30.819" v="7554" actId="21"/>
          <ac:grpSpMkLst>
            <pc:docMk/>
            <pc:sldMk cId="1476759881" sldId="285"/>
            <ac:grpSpMk id="85" creationId="{49F5C1AB-CD3A-D1C3-29CF-48087C8584C8}"/>
          </ac:grpSpMkLst>
        </pc:grpChg>
        <pc:grpChg chg="del">
          <ac:chgData name="Lynne Wandrum" userId="345c6398-997b-4a46-b02e-f2986bd8c6fa" providerId="ADAL" clId="{41FB2E89-DA0E-400A-8FEF-AFAB3BBA511B}" dt="2023-03-17T15:18:25.517" v="7526" actId="21"/>
          <ac:grpSpMkLst>
            <pc:docMk/>
            <pc:sldMk cId="1476759881" sldId="285"/>
            <ac:grpSpMk id="88" creationId="{9ABEF1CC-4861-1EC5-B709-4B04FB01D7A3}"/>
          </ac:grpSpMkLst>
        </pc:grpChg>
        <pc:grpChg chg="del">
          <ac:chgData name="Lynne Wandrum" userId="345c6398-997b-4a46-b02e-f2986bd8c6fa" providerId="ADAL" clId="{41FB2E89-DA0E-400A-8FEF-AFAB3BBA511B}" dt="2023-03-17T15:17:31.448" v="7504" actId="21"/>
          <ac:grpSpMkLst>
            <pc:docMk/>
            <pc:sldMk cId="1476759881" sldId="285"/>
            <ac:grpSpMk id="91" creationId="{157771FA-359E-6406-258A-74D9CD6AA014}"/>
          </ac:grpSpMkLst>
        </pc:grpChg>
        <pc:grpChg chg="del">
          <ac:chgData name="Lynne Wandrum" userId="345c6398-997b-4a46-b02e-f2986bd8c6fa" providerId="ADAL" clId="{41FB2E89-DA0E-400A-8FEF-AFAB3BBA511B}" dt="2023-03-17T15:25:27.645" v="7688" actId="21"/>
          <ac:grpSpMkLst>
            <pc:docMk/>
            <pc:sldMk cId="1476759881" sldId="285"/>
            <ac:grpSpMk id="94" creationId="{3A8E98F6-4BAD-A1FA-B4FF-411C09DC0215}"/>
          </ac:grpSpMkLst>
        </pc:grpChg>
        <pc:grpChg chg="del">
          <ac:chgData name="Lynne Wandrum" userId="345c6398-997b-4a46-b02e-f2986bd8c6fa" providerId="ADAL" clId="{41FB2E89-DA0E-400A-8FEF-AFAB3BBA511B}" dt="2023-03-17T15:24:13.950" v="7658" actId="21"/>
          <ac:grpSpMkLst>
            <pc:docMk/>
            <pc:sldMk cId="1476759881" sldId="285"/>
            <ac:grpSpMk id="99" creationId="{E9394282-EC4B-5980-0FC2-5333076AE175}"/>
          </ac:grpSpMkLst>
        </pc:grpChg>
        <pc:grpChg chg="del">
          <ac:chgData name="Lynne Wandrum" userId="345c6398-997b-4a46-b02e-f2986bd8c6fa" providerId="ADAL" clId="{41FB2E89-DA0E-400A-8FEF-AFAB3BBA511B}" dt="2023-03-17T15:22:29.421" v="7618" actId="21"/>
          <ac:grpSpMkLst>
            <pc:docMk/>
            <pc:sldMk cId="1476759881" sldId="285"/>
            <ac:grpSpMk id="104" creationId="{811B6E06-59D2-E821-0280-F08D7C646397}"/>
          </ac:grpSpMkLst>
        </pc:grpChg>
        <pc:grpChg chg="del">
          <ac:chgData name="Lynne Wandrum" userId="345c6398-997b-4a46-b02e-f2986bd8c6fa" providerId="ADAL" clId="{41FB2E89-DA0E-400A-8FEF-AFAB3BBA511B}" dt="2023-03-17T15:17:52.919" v="7512" actId="21"/>
          <ac:grpSpMkLst>
            <pc:docMk/>
            <pc:sldMk cId="1476759881" sldId="285"/>
            <ac:grpSpMk id="107" creationId="{2DCE6D6E-EE58-F79F-182D-83F0CAF67217}"/>
          </ac:grpSpMkLst>
        </pc:grpChg>
        <pc:grpChg chg="del">
          <ac:chgData name="Lynne Wandrum" userId="345c6398-997b-4a46-b02e-f2986bd8c6fa" providerId="ADAL" clId="{41FB2E89-DA0E-400A-8FEF-AFAB3BBA511B}" dt="2023-03-17T15:18:08.276" v="7518" actId="21"/>
          <ac:grpSpMkLst>
            <pc:docMk/>
            <pc:sldMk cId="1476759881" sldId="285"/>
            <ac:grpSpMk id="110" creationId="{E505D73D-A8E7-41C4-069F-719509045A10}"/>
          </ac:grpSpMkLst>
        </pc:grpChg>
        <pc:grpChg chg="del">
          <ac:chgData name="Lynne Wandrum" userId="345c6398-997b-4a46-b02e-f2986bd8c6fa" providerId="ADAL" clId="{41FB2E89-DA0E-400A-8FEF-AFAB3BBA511B}" dt="2023-03-17T15:21:28.962" v="7593" actId="21"/>
          <ac:grpSpMkLst>
            <pc:docMk/>
            <pc:sldMk cId="1476759881" sldId="285"/>
            <ac:grpSpMk id="113" creationId="{BAD00A8D-AECB-50A5-9383-5E5255824908}"/>
          </ac:grpSpMkLst>
        </pc:grpChg>
        <pc:grpChg chg="del">
          <ac:chgData name="Lynne Wandrum" userId="345c6398-997b-4a46-b02e-f2986bd8c6fa" providerId="ADAL" clId="{41FB2E89-DA0E-400A-8FEF-AFAB3BBA511B}" dt="2023-03-17T15:26:14.337" v="7709" actId="21"/>
          <ac:grpSpMkLst>
            <pc:docMk/>
            <pc:sldMk cId="1476759881" sldId="285"/>
            <ac:grpSpMk id="116" creationId="{69FAA38B-E7F6-9D42-13F8-780BF34BE48E}"/>
          </ac:grpSpMkLst>
        </pc:grpChg>
        <pc:grpChg chg="del">
          <ac:chgData name="Lynne Wandrum" userId="345c6398-997b-4a46-b02e-f2986bd8c6fa" providerId="ADAL" clId="{41FB2E89-DA0E-400A-8FEF-AFAB3BBA511B}" dt="2023-03-17T15:24:34.778" v="7667" actId="21"/>
          <ac:grpSpMkLst>
            <pc:docMk/>
            <pc:sldMk cId="1476759881" sldId="285"/>
            <ac:grpSpMk id="121" creationId="{47E9EE90-F720-00D7-36FF-F143EFB4F9B2}"/>
          </ac:grpSpMkLst>
        </pc:grpChg>
        <pc:grpChg chg="del">
          <ac:chgData name="Lynne Wandrum" userId="345c6398-997b-4a46-b02e-f2986bd8c6fa" providerId="ADAL" clId="{41FB2E89-DA0E-400A-8FEF-AFAB3BBA511B}" dt="2023-03-17T15:24:01.753" v="7654" actId="21"/>
          <ac:grpSpMkLst>
            <pc:docMk/>
            <pc:sldMk cId="1476759881" sldId="285"/>
            <ac:grpSpMk id="126" creationId="{18A5A40E-B43D-21FE-4D24-2EE8806F7B2A}"/>
          </ac:grpSpMkLst>
        </pc:grpChg>
        <pc:grpChg chg="del">
          <ac:chgData name="Lynne Wandrum" userId="345c6398-997b-4a46-b02e-f2986bd8c6fa" providerId="ADAL" clId="{41FB2E89-DA0E-400A-8FEF-AFAB3BBA511B}" dt="2023-03-17T15:23:13.541" v="7637" actId="21"/>
          <ac:grpSpMkLst>
            <pc:docMk/>
            <pc:sldMk cId="1476759881" sldId="285"/>
            <ac:grpSpMk id="129" creationId="{7B0BC75B-303C-425E-F88E-5C925CDB5A6D}"/>
          </ac:grpSpMkLst>
        </pc:grpChg>
        <pc:grpChg chg="del">
          <ac:chgData name="Lynne Wandrum" userId="345c6398-997b-4a46-b02e-f2986bd8c6fa" providerId="ADAL" clId="{41FB2E89-DA0E-400A-8FEF-AFAB3BBA511B}" dt="2023-03-17T15:19:09.234" v="7544" actId="21"/>
          <ac:grpSpMkLst>
            <pc:docMk/>
            <pc:sldMk cId="1476759881" sldId="285"/>
            <ac:grpSpMk id="134" creationId="{925B2868-08AD-3A95-0DC5-ADFAC9D20A8D}"/>
          </ac:grpSpMkLst>
        </pc:grpChg>
        <pc:grpChg chg="add mod">
          <ac:chgData name="Lynne Wandrum" userId="345c6398-997b-4a46-b02e-f2986bd8c6fa" providerId="ADAL" clId="{41FB2E89-DA0E-400A-8FEF-AFAB3BBA511B}" dt="2023-03-17T16:29:29.660" v="8231" actId="1036"/>
          <ac:grpSpMkLst>
            <pc:docMk/>
            <pc:sldMk cId="1476759881" sldId="285"/>
            <ac:grpSpMk id="193" creationId="{7921386D-77B6-565E-0F5F-4C56E103381E}"/>
          </ac:grpSpMkLst>
        </pc:grpChg>
        <pc:grpChg chg="add mod">
          <ac:chgData name="Lynne Wandrum" userId="345c6398-997b-4a46-b02e-f2986bd8c6fa" providerId="ADAL" clId="{41FB2E89-DA0E-400A-8FEF-AFAB3BBA511B}" dt="2023-03-17T16:34:40.959" v="8323" actId="1035"/>
          <ac:grpSpMkLst>
            <pc:docMk/>
            <pc:sldMk cId="1476759881" sldId="285"/>
            <ac:grpSpMk id="194" creationId="{7729AC41-D54E-6A5E-C8A1-E4C9111790DF}"/>
          </ac:grpSpMkLst>
        </pc:grpChg>
        <pc:grpChg chg="add mod">
          <ac:chgData name="Lynne Wandrum" userId="345c6398-997b-4a46-b02e-f2986bd8c6fa" providerId="ADAL" clId="{41FB2E89-DA0E-400A-8FEF-AFAB3BBA511B}" dt="2023-03-17T17:01:44.671" v="8494" actId="1076"/>
          <ac:grpSpMkLst>
            <pc:docMk/>
            <pc:sldMk cId="1476759881" sldId="285"/>
            <ac:grpSpMk id="195" creationId="{28F0D9CA-80D1-A993-3CFA-070E42320C73}"/>
          </ac:grpSpMkLst>
        </pc:grpChg>
        <pc:grpChg chg="add mod">
          <ac:chgData name="Lynne Wandrum" userId="345c6398-997b-4a46-b02e-f2986bd8c6fa" providerId="ADAL" clId="{41FB2E89-DA0E-400A-8FEF-AFAB3BBA511B}" dt="2023-03-17T16:37:14.079" v="8358" actId="1038"/>
          <ac:grpSpMkLst>
            <pc:docMk/>
            <pc:sldMk cId="1476759881" sldId="285"/>
            <ac:grpSpMk id="196" creationId="{DC48958D-F461-3091-6F78-7424C517CA31}"/>
          </ac:grpSpMkLst>
        </pc:grpChg>
        <pc:grpChg chg="add mod">
          <ac:chgData name="Lynne Wandrum" userId="345c6398-997b-4a46-b02e-f2986bd8c6fa" providerId="ADAL" clId="{41FB2E89-DA0E-400A-8FEF-AFAB3BBA511B}" dt="2023-03-17T16:33:08.387" v="8278" actId="1038"/>
          <ac:grpSpMkLst>
            <pc:docMk/>
            <pc:sldMk cId="1476759881" sldId="285"/>
            <ac:grpSpMk id="197" creationId="{1223453F-1BC5-4C8B-59D7-3406785C438A}"/>
          </ac:grpSpMkLst>
        </pc:grpChg>
        <pc:grpChg chg="add mod">
          <ac:chgData name="Lynne Wandrum" userId="345c6398-997b-4a46-b02e-f2986bd8c6fa" providerId="ADAL" clId="{41FB2E89-DA0E-400A-8FEF-AFAB3BBA511B}" dt="2023-03-17T16:34:27.828" v="8316" actId="1035"/>
          <ac:grpSpMkLst>
            <pc:docMk/>
            <pc:sldMk cId="1476759881" sldId="285"/>
            <ac:grpSpMk id="198" creationId="{8C9A8797-5470-4BE8-2CD9-CD270EF98A70}"/>
          </ac:grpSpMkLst>
        </pc:grpChg>
        <pc:grpChg chg="add mod">
          <ac:chgData name="Lynne Wandrum" userId="345c6398-997b-4a46-b02e-f2986bd8c6fa" providerId="ADAL" clId="{41FB2E89-DA0E-400A-8FEF-AFAB3BBA511B}" dt="2023-03-17T16:39:15.097" v="8400" actId="1036"/>
          <ac:grpSpMkLst>
            <pc:docMk/>
            <pc:sldMk cId="1476759881" sldId="285"/>
            <ac:grpSpMk id="199" creationId="{9464C688-1B3F-A4CA-5A92-D7B5D608B7B8}"/>
          </ac:grpSpMkLst>
        </pc:grpChg>
        <pc:grpChg chg="add mod">
          <ac:chgData name="Lynne Wandrum" userId="345c6398-997b-4a46-b02e-f2986bd8c6fa" providerId="ADAL" clId="{41FB2E89-DA0E-400A-8FEF-AFAB3BBA511B}" dt="2023-03-17T16:36:55.424" v="8344" actId="1035"/>
          <ac:grpSpMkLst>
            <pc:docMk/>
            <pc:sldMk cId="1476759881" sldId="285"/>
            <ac:grpSpMk id="200" creationId="{530AE67F-F189-1511-FC4E-3E2D664EBCE0}"/>
          </ac:grpSpMkLst>
        </pc:grpChg>
        <pc:grpChg chg="add mod">
          <ac:chgData name="Lynne Wandrum" userId="345c6398-997b-4a46-b02e-f2986bd8c6fa" providerId="ADAL" clId="{41FB2E89-DA0E-400A-8FEF-AFAB3BBA511B}" dt="2023-03-17T16:34:51.615" v="8329" actId="1038"/>
          <ac:grpSpMkLst>
            <pc:docMk/>
            <pc:sldMk cId="1476759881" sldId="285"/>
            <ac:grpSpMk id="201" creationId="{687B1936-8071-E109-00FD-8783D6E8820A}"/>
          </ac:grpSpMkLst>
        </pc:grpChg>
        <pc:grpChg chg="add mod">
          <ac:chgData name="Lynne Wandrum" userId="345c6398-997b-4a46-b02e-f2986bd8c6fa" providerId="ADAL" clId="{41FB2E89-DA0E-400A-8FEF-AFAB3BBA511B}" dt="2023-03-17T17:01:27.211" v="8491" actId="1037"/>
          <ac:grpSpMkLst>
            <pc:docMk/>
            <pc:sldMk cId="1476759881" sldId="285"/>
            <ac:grpSpMk id="202" creationId="{7856E66D-32AA-46C2-BCD2-271DA5775FF5}"/>
          </ac:grpSpMkLst>
        </pc:grpChg>
        <pc:grpChg chg="add mod">
          <ac:chgData name="Lynne Wandrum" userId="345c6398-997b-4a46-b02e-f2986bd8c6fa" providerId="ADAL" clId="{41FB2E89-DA0E-400A-8FEF-AFAB3BBA511B}" dt="2023-03-17T16:53:36.193" v="8451" actId="1076"/>
          <ac:grpSpMkLst>
            <pc:docMk/>
            <pc:sldMk cId="1476759881" sldId="285"/>
            <ac:grpSpMk id="203" creationId="{673029E5-FBCD-A4D3-9483-7D25DB72F0AB}"/>
          </ac:grpSpMkLst>
        </pc:grpChg>
        <pc:grpChg chg="add mod">
          <ac:chgData name="Lynne Wandrum" userId="345c6398-997b-4a46-b02e-f2986bd8c6fa" providerId="ADAL" clId="{41FB2E89-DA0E-400A-8FEF-AFAB3BBA511B}" dt="2023-03-17T16:30:29.316" v="8263" actId="1038"/>
          <ac:grpSpMkLst>
            <pc:docMk/>
            <pc:sldMk cId="1476759881" sldId="285"/>
            <ac:grpSpMk id="204" creationId="{651B19C6-D074-07B2-FA1B-7AA889DE34C5}"/>
          </ac:grpSpMkLst>
        </pc:grpChg>
        <pc:grpChg chg="add mod">
          <ac:chgData name="Lynne Wandrum" userId="345c6398-997b-4a46-b02e-f2986bd8c6fa" providerId="ADAL" clId="{41FB2E89-DA0E-400A-8FEF-AFAB3BBA511B}" dt="2023-03-17T16:28:33.488" v="8211" actId="1038"/>
          <ac:grpSpMkLst>
            <pc:docMk/>
            <pc:sldMk cId="1476759881" sldId="285"/>
            <ac:grpSpMk id="205" creationId="{F99C6B41-E2EB-3D12-862D-C0067BA5FA44}"/>
          </ac:grpSpMkLst>
        </pc:grpChg>
        <pc:grpChg chg="add mod">
          <ac:chgData name="Lynne Wandrum" userId="345c6398-997b-4a46-b02e-f2986bd8c6fa" providerId="ADAL" clId="{41FB2E89-DA0E-400A-8FEF-AFAB3BBA511B}" dt="2023-03-17T16:38:03.468" v="8375" actId="1038"/>
          <ac:grpSpMkLst>
            <pc:docMk/>
            <pc:sldMk cId="1476759881" sldId="285"/>
            <ac:grpSpMk id="206" creationId="{6C1042B8-EA8A-FBE1-2172-C1E61596C949}"/>
          </ac:grpSpMkLst>
        </pc:grpChg>
        <pc:grpChg chg="add mod">
          <ac:chgData name="Lynne Wandrum" userId="345c6398-997b-4a46-b02e-f2986bd8c6fa" providerId="ADAL" clId="{41FB2E89-DA0E-400A-8FEF-AFAB3BBA511B}" dt="2023-03-17T16:32:36.111" v="8268" actId="1037"/>
          <ac:grpSpMkLst>
            <pc:docMk/>
            <pc:sldMk cId="1476759881" sldId="285"/>
            <ac:grpSpMk id="207" creationId="{C85565FB-446C-A98F-9DF7-B7412B78BA3A}"/>
          </ac:grpSpMkLst>
        </pc:grpChg>
        <pc:grpChg chg="add mod">
          <ac:chgData name="Lynne Wandrum" userId="345c6398-997b-4a46-b02e-f2986bd8c6fa" providerId="ADAL" clId="{41FB2E89-DA0E-400A-8FEF-AFAB3BBA511B}" dt="2023-03-17T16:29:57.299" v="8248" actId="1035"/>
          <ac:grpSpMkLst>
            <pc:docMk/>
            <pc:sldMk cId="1476759881" sldId="285"/>
            <ac:grpSpMk id="208" creationId="{0840CCEA-C98D-9E4F-35AC-BACEE5E62509}"/>
          </ac:grpSpMkLst>
        </pc:grpChg>
        <pc:grpChg chg="add mod">
          <ac:chgData name="Lynne Wandrum" userId="345c6398-997b-4a46-b02e-f2986bd8c6fa" providerId="ADAL" clId="{41FB2E89-DA0E-400A-8FEF-AFAB3BBA511B}" dt="2023-03-17T15:44:59.214" v="8060" actId="164"/>
          <ac:grpSpMkLst>
            <pc:docMk/>
            <pc:sldMk cId="1476759881" sldId="285"/>
            <ac:grpSpMk id="209" creationId="{17B0ED8B-0C7D-DE01-9526-91189ED07A56}"/>
          </ac:grpSpMkLst>
        </pc:grpChg>
        <pc:grpChg chg="add mod">
          <ac:chgData name="Lynne Wandrum" userId="345c6398-997b-4a46-b02e-f2986bd8c6fa" providerId="ADAL" clId="{41FB2E89-DA0E-400A-8FEF-AFAB3BBA511B}" dt="2023-03-17T16:32:46.662" v="8272" actId="1035"/>
          <ac:grpSpMkLst>
            <pc:docMk/>
            <pc:sldMk cId="1476759881" sldId="285"/>
            <ac:grpSpMk id="210" creationId="{D46E92B6-CA1A-75DD-EA78-FD4D50B79416}"/>
          </ac:grpSpMkLst>
        </pc:grpChg>
        <pc:grpChg chg="add mod">
          <ac:chgData name="Lynne Wandrum" userId="345c6398-997b-4a46-b02e-f2986bd8c6fa" providerId="ADAL" clId="{41FB2E89-DA0E-400A-8FEF-AFAB3BBA511B}" dt="2023-03-17T15:48:57.908" v="8106" actId="1076"/>
          <ac:grpSpMkLst>
            <pc:docMk/>
            <pc:sldMk cId="1476759881" sldId="285"/>
            <ac:grpSpMk id="211" creationId="{E4FC810C-722E-0DC9-2D18-6503224CC26F}"/>
          </ac:grpSpMkLst>
        </pc:grpChg>
        <pc:grpChg chg="add mod">
          <ac:chgData name="Lynne Wandrum" userId="345c6398-997b-4a46-b02e-f2986bd8c6fa" providerId="ADAL" clId="{41FB2E89-DA0E-400A-8FEF-AFAB3BBA511B}" dt="2023-03-17T15:45:17.454" v="8063" actId="164"/>
          <ac:grpSpMkLst>
            <pc:docMk/>
            <pc:sldMk cId="1476759881" sldId="285"/>
            <ac:grpSpMk id="212" creationId="{3F74B90C-6AB0-1C60-AB13-D6DFCA40F288}"/>
          </ac:grpSpMkLst>
        </pc:grpChg>
        <pc:grpChg chg="add mod">
          <ac:chgData name="Lynne Wandrum" userId="345c6398-997b-4a46-b02e-f2986bd8c6fa" providerId="ADAL" clId="{41FB2E89-DA0E-400A-8FEF-AFAB3BBA511B}" dt="2023-03-17T17:01:45.022" v="8495" actId="1076"/>
          <ac:grpSpMkLst>
            <pc:docMk/>
            <pc:sldMk cId="1476759881" sldId="285"/>
            <ac:grpSpMk id="213" creationId="{82DF922F-A321-81AF-B2ED-E60547F2AB4D}"/>
          </ac:grpSpMkLst>
        </pc:grpChg>
        <pc:grpChg chg="add mod">
          <ac:chgData name="Lynne Wandrum" userId="345c6398-997b-4a46-b02e-f2986bd8c6fa" providerId="ADAL" clId="{41FB2E89-DA0E-400A-8FEF-AFAB3BBA511B}" dt="2023-03-17T16:32:53.841" v="8274" actId="1037"/>
          <ac:grpSpMkLst>
            <pc:docMk/>
            <pc:sldMk cId="1476759881" sldId="285"/>
            <ac:grpSpMk id="214" creationId="{8113F2D9-C57B-9995-99ED-463788E7D946}"/>
          </ac:grpSpMkLst>
        </pc:grpChg>
        <pc:grpChg chg="add mod">
          <ac:chgData name="Lynne Wandrum" userId="345c6398-997b-4a46-b02e-f2986bd8c6fa" providerId="ADAL" clId="{41FB2E89-DA0E-400A-8FEF-AFAB3BBA511B}" dt="2023-03-17T16:32:50.357" v="8273" actId="1037"/>
          <ac:grpSpMkLst>
            <pc:docMk/>
            <pc:sldMk cId="1476759881" sldId="285"/>
            <ac:grpSpMk id="215" creationId="{FC121CAE-9AC8-B545-0DF0-F023E5E2ACC1}"/>
          </ac:grpSpMkLst>
        </pc:grpChg>
        <pc:grpChg chg="add mod">
          <ac:chgData name="Lynne Wandrum" userId="345c6398-997b-4a46-b02e-f2986bd8c6fa" providerId="ADAL" clId="{41FB2E89-DA0E-400A-8FEF-AFAB3BBA511B}" dt="2023-03-17T16:23:27.055" v="8170" actId="1038"/>
          <ac:grpSpMkLst>
            <pc:docMk/>
            <pc:sldMk cId="1476759881" sldId="285"/>
            <ac:grpSpMk id="216" creationId="{A78505C4-C448-6159-9552-75DE7732CC9C}"/>
          </ac:grpSpMkLst>
        </pc:grpChg>
      </pc:sldChg>
      <pc:sldChg chg="add del">
        <pc:chgData name="Lynne Wandrum" userId="345c6398-997b-4a46-b02e-f2986bd8c6fa" providerId="ADAL" clId="{41FB2E89-DA0E-400A-8FEF-AFAB3BBA511B}" dt="2023-03-17T16:43:56.869" v="8406" actId="2890"/>
        <pc:sldMkLst>
          <pc:docMk/>
          <pc:sldMk cId="390434404" sldId="286"/>
        </pc:sldMkLst>
      </pc:sldChg>
      <pc:sldChg chg="modSp add del mod">
        <pc:chgData name="Lynne Wandrum" userId="345c6398-997b-4a46-b02e-f2986bd8c6fa" providerId="ADAL" clId="{41FB2E89-DA0E-400A-8FEF-AFAB3BBA511B}" dt="2023-03-17T16:46:12.120" v="8413" actId="47"/>
        <pc:sldMkLst>
          <pc:docMk/>
          <pc:sldMk cId="1105315551" sldId="286"/>
        </pc:sldMkLst>
        <pc:spChg chg="mod">
          <ac:chgData name="Lynne Wandrum" userId="345c6398-997b-4a46-b02e-f2986bd8c6fa" providerId="ADAL" clId="{41FB2E89-DA0E-400A-8FEF-AFAB3BBA511B}" dt="2023-03-17T16:45:53.010" v="8412" actId="1076"/>
          <ac:spMkLst>
            <pc:docMk/>
            <pc:sldMk cId="1105315551" sldId="286"/>
            <ac:spMk id="171" creationId="{78F8A704-6334-A42D-E575-2EAED731024B}"/>
          </ac:spMkLst>
        </pc:spChg>
      </pc:sldChg>
      <pc:sldChg chg="addSp delSp modSp new mod modTransition delAnim modAnim">
        <pc:chgData name="Lynne Wandrum" userId="345c6398-997b-4a46-b02e-f2986bd8c6fa" providerId="ADAL" clId="{41FB2E89-DA0E-400A-8FEF-AFAB3BBA511B}" dt="2023-03-20T17:49:32.695" v="9138" actId="20577"/>
        <pc:sldMkLst>
          <pc:docMk/>
          <pc:sldMk cId="2137769811" sldId="286"/>
        </pc:sldMkLst>
        <pc:spChg chg="mod">
          <ac:chgData name="Lynne Wandrum" userId="345c6398-997b-4a46-b02e-f2986bd8c6fa" providerId="ADAL" clId="{41FB2E89-DA0E-400A-8FEF-AFAB3BBA511B}" dt="2023-03-17T16:46:25.990" v="8415"/>
          <ac:spMkLst>
            <pc:docMk/>
            <pc:sldMk cId="2137769811" sldId="286"/>
            <ac:spMk id="3" creationId="{09937035-147D-4896-7BFB-B2326D158675}"/>
          </ac:spMkLst>
        </pc:spChg>
        <pc:spChg chg="mod">
          <ac:chgData name="Lynne Wandrum" userId="345c6398-997b-4a46-b02e-f2986bd8c6fa" providerId="ADAL" clId="{41FB2E89-DA0E-400A-8FEF-AFAB3BBA511B}" dt="2023-03-17T16:46:25.990" v="8415"/>
          <ac:spMkLst>
            <pc:docMk/>
            <pc:sldMk cId="2137769811" sldId="286"/>
            <ac:spMk id="4" creationId="{22A9D534-045E-B9DD-F7FA-43199A39E251}"/>
          </ac:spMkLst>
        </pc:spChg>
        <pc:spChg chg="mod">
          <ac:chgData name="Lynne Wandrum" userId="345c6398-997b-4a46-b02e-f2986bd8c6fa" providerId="ADAL" clId="{41FB2E89-DA0E-400A-8FEF-AFAB3BBA511B}" dt="2023-03-17T16:46:58.744" v="8419"/>
          <ac:spMkLst>
            <pc:docMk/>
            <pc:sldMk cId="2137769811" sldId="286"/>
            <ac:spMk id="6" creationId="{A70509E5-5833-B645-56B9-D307B3D5E31D}"/>
          </ac:spMkLst>
        </pc:spChg>
        <pc:spChg chg="mod">
          <ac:chgData name="Lynne Wandrum" userId="345c6398-997b-4a46-b02e-f2986bd8c6fa" providerId="ADAL" clId="{41FB2E89-DA0E-400A-8FEF-AFAB3BBA511B}" dt="2023-03-17T16:46:58.744" v="8419"/>
          <ac:spMkLst>
            <pc:docMk/>
            <pc:sldMk cId="2137769811" sldId="286"/>
            <ac:spMk id="7" creationId="{24CFFA08-D7DD-824F-6870-26D0BC436CF7}"/>
          </ac:spMkLst>
        </pc:spChg>
        <pc:spChg chg="mod">
          <ac:chgData name="Lynne Wandrum" userId="345c6398-997b-4a46-b02e-f2986bd8c6fa" providerId="ADAL" clId="{41FB2E89-DA0E-400A-8FEF-AFAB3BBA511B}" dt="2023-03-17T16:47:18.255" v="8421"/>
          <ac:spMkLst>
            <pc:docMk/>
            <pc:sldMk cId="2137769811" sldId="286"/>
            <ac:spMk id="9" creationId="{5F5F5A8F-265F-0CBD-D410-0EC4B05187CD}"/>
          </ac:spMkLst>
        </pc:spChg>
        <pc:spChg chg="mod">
          <ac:chgData name="Lynne Wandrum" userId="345c6398-997b-4a46-b02e-f2986bd8c6fa" providerId="ADAL" clId="{41FB2E89-DA0E-400A-8FEF-AFAB3BBA511B}" dt="2023-03-17T16:47:18.255" v="8421"/>
          <ac:spMkLst>
            <pc:docMk/>
            <pc:sldMk cId="2137769811" sldId="286"/>
            <ac:spMk id="10" creationId="{6AF8445C-D826-613F-EBC2-F210788099C1}"/>
          </ac:spMkLst>
        </pc:spChg>
        <pc:spChg chg="mod">
          <ac:chgData name="Lynne Wandrum" userId="345c6398-997b-4a46-b02e-f2986bd8c6fa" providerId="ADAL" clId="{41FB2E89-DA0E-400A-8FEF-AFAB3BBA511B}" dt="2023-03-17T16:47:49.135" v="8422"/>
          <ac:spMkLst>
            <pc:docMk/>
            <pc:sldMk cId="2137769811" sldId="286"/>
            <ac:spMk id="12" creationId="{4777D788-F0EE-6557-7860-7C46F571A4F2}"/>
          </ac:spMkLst>
        </pc:spChg>
        <pc:spChg chg="mod">
          <ac:chgData name="Lynne Wandrum" userId="345c6398-997b-4a46-b02e-f2986bd8c6fa" providerId="ADAL" clId="{41FB2E89-DA0E-400A-8FEF-AFAB3BBA511B}" dt="2023-03-17T16:47:49.135" v="8422"/>
          <ac:spMkLst>
            <pc:docMk/>
            <pc:sldMk cId="2137769811" sldId="286"/>
            <ac:spMk id="13" creationId="{0B11F13C-C268-5927-D84B-BA87B3EF8B48}"/>
          </ac:spMkLst>
        </pc:spChg>
        <pc:spChg chg="mod">
          <ac:chgData name="Lynne Wandrum" userId="345c6398-997b-4a46-b02e-f2986bd8c6fa" providerId="ADAL" clId="{41FB2E89-DA0E-400A-8FEF-AFAB3BBA511B}" dt="2023-03-17T16:48:21.479" v="8425"/>
          <ac:spMkLst>
            <pc:docMk/>
            <pc:sldMk cId="2137769811" sldId="286"/>
            <ac:spMk id="15" creationId="{EDE0C8EA-3FE5-8FDC-7B08-47E546DF80E8}"/>
          </ac:spMkLst>
        </pc:spChg>
        <pc:spChg chg="mod">
          <ac:chgData name="Lynne Wandrum" userId="345c6398-997b-4a46-b02e-f2986bd8c6fa" providerId="ADAL" clId="{41FB2E89-DA0E-400A-8FEF-AFAB3BBA511B}" dt="2023-03-17T16:48:21.479" v="8425"/>
          <ac:spMkLst>
            <pc:docMk/>
            <pc:sldMk cId="2137769811" sldId="286"/>
            <ac:spMk id="16" creationId="{9547644D-B076-466C-911F-AACBA2F8211E}"/>
          </ac:spMkLst>
        </pc:spChg>
        <pc:spChg chg="mod">
          <ac:chgData name="Lynne Wandrum" userId="345c6398-997b-4a46-b02e-f2986bd8c6fa" providerId="ADAL" clId="{41FB2E89-DA0E-400A-8FEF-AFAB3BBA511B}" dt="2023-03-17T16:48:44.880" v="8427"/>
          <ac:spMkLst>
            <pc:docMk/>
            <pc:sldMk cId="2137769811" sldId="286"/>
            <ac:spMk id="18" creationId="{F14CBB5C-14C8-0AAD-EF8C-5E88038863D2}"/>
          </ac:spMkLst>
        </pc:spChg>
        <pc:spChg chg="mod">
          <ac:chgData name="Lynne Wandrum" userId="345c6398-997b-4a46-b02e-f2986bd8c6fa" providerId="ADAL" clId="{41FB2E89-DA0E-400A-8FEF-AFAB3BBA511B}" dt="2023-03-17T16:48:44.880" v="8427"/>
          <ac:spMkLst>
            <pc:docMk/>
            <pc:sldMk cId="2137769811" sldId="286"/>
            <ac:spMk id="19" creationId="{CC10C867-EBCC-6AE5-306C-4877D5308996}"/>
          </ac:spMkLst>
        </pc:spChg>
        <pc:spChg chg="mod">
          <ac:chgData name="Lynne Wandrum" userId="345c6398-997b-4a46-b02e-f2986bd8c6fa" providerId="ADAL" clId="{41FB2E89-DA0E-400A-8FEF-AFAB3BBA511B}" dt="2023-03-17T16:49:05.450" v="8429"/>
          <ac:spMkLst>
            <pc:docMk/>
            <pc:sldMk cId="2137769811" sldId="286"/>
            <ac:spMk id="21" creationId="{0E369EF0-9849-26CF-3AA1-B0D5CED4F56D}"/>
          </ac:spMkLst>
        </pc:spChg>
        <pc:spChg chg="mod">
          <ac:chgData name="Lynne Wandrum" userId="345c6398-997b-4a46-b02e-f2986bd8c6fa" providerId="ADAL" clId="{41FB2E89-DA0E-400A-8FEF-AFAB3BBA511B}" dt="2023-03-17T16:49:05.450" v="8429"/>
          <ac:spMkLst>
            <pc:docMk/>
            <pc:sldMk cId="2137769811" sldId="286"/>
            <ac:spMk id="22" creationId="{44C837C5-0471-5CF3-D1AF-6B9A05C0F052}"/>
          </ac:spMkLst>
        </pc:spChg>
        <pc:spChg chg="mod">
          <ac:chgData name="Lynne Wandrum" userId="345c6398-997b-4a46-b02e-f2986bd8c6fa" providerId="ADAL" clId="{41FB2E89-DA0E-400A-8FEF-AFAB3BBA511B}" dt="2023-03-17T16:50:16.348" v="8431"/>
          <ac:spMkLst>
            <pc:docMk/>
            <pc:sldMk cId="2137769811" sldId="286"/>
            <ac:spMk id="24" creationId="{9E23F0A6-D544-1ABA-FFB0-118998B1EA95}"/>
          </ac:spMkLst>
        </pc:spChg>
        <pc:spChg chg="mod">
          <ac:chgData name="Lynne Wandrum" userId="345c6398-997b-4a46-b02e-f2986bd8c6fa" providerId="ADAL" clId="{41FB2E89-DA0E-400A-8FEF-AFAB3BBA511B}" dt="2023-03-17T16:50:16.348" v="8431"/>
          <ac:spMkLst>
            <pc:docMk/>
            <pc:sldMk cId="2137769811" sldId="286"/>
            <ac:spMk id="25" creationId="{19D83E87-227B-C138-9A78-5A8A115D7D58}"/>
          </ac:spMkLst>
        </pc:spChg>
        <pc:spChg chg="mod">
          <ac:chgData name="Lynne Wandrum" userId="345c6398-997b-4a46-b02e-f2986bd8c6fa" providerId="ADAL" clId="{41FB2E89-DA0E-400A-8FEF-AFAB3BBA511B}" dt="2023-03-17T16:50:46.591" v="8434"/>
          <ac:spMkLst>
            <pc:docMk/>
            <pc:sldMk cId="2137769811" sldId="286"/>
            <ac:spMk id="27" creationId="{50ABD22D-06AA-239B-4289-69B638E47A29}"/>
          </ac:spMkLst>
        </pc:spChg>
        <pc:spChg chg="mod">
          <ac:chgData name="Lynne Wandrum" userId="345c6398-997b-4a46-b02e-f2986bd8c6fa" providerId="ADAL" clId="{41FB2E89-DA0E-400A-8FEF-AFAB3BBA511B}" dt="2023-03-17T16:50:46.591" v="8434"/>
          <ac:spMkLst>
            <pc:docMk/>
            <pc:sldMk cId="2137769811" sldId="286"/>
            <ac:spMk id="28" creationId="{FCE6C1E2-19EB-7C02-4A41-AF1B2BD26C17}"/>
          </ac:spMkLst>
        </pc:spChg>
        <pc:spChg chg="mod">
          <ac:chgData name="Lynne Wandrum" userId="345c6398-997b-4a46-b02e-f2986bd8c6fa" providerId="ADAL" clId="{41FB2E89-DA0E-400A-8FEF-AFAB3BBA511B}" dt="2023-03-17T16:51:27.171" v="8442"/>
          <ac:spMkLst>
            <pc:docMk/>
            <pc:sldMk cId="2137769811" sldId="286"/>
            <ac:spMk id="30" creationId="{4371362A-1796-9959-622D-5CEECDC1C5CF}"/>
          </ac:spMkLst>
        </pc:spChg>
        <pc:spChg chg="mod">
          <ac:chgData name="Lynne Wandrum" userId="345c6398-997b-4a46-b02e-f2986bd8c6fa" providerId="ADAL" clId="{41FB2E89-DA0E-400A-8FEF-AFAB3BBA511B}" dt="2023-03-17T16:51:27.171" v="8442"/>
          <ac:spMkLst>
            <pc:docMk/>
            <pc:sldMk cId="2137769811" sldId="286"/>
            <ac:spMk id="31" creationId="{EF11A477-DEB4-043D-B44A-12B969088F42}"/>
          </ac:spMkLst>
        </pc:spChg>
        <pc:spChg chg="mod">
          <ac:chgData name="Lynne Wandrum" userId="345c6398-997b-4a46-b02e-f2986bd8c6fa" providerId="ADAL" clId="{41FB2E89-DA0E-400A-8FEF-AFAB3BBA511B}" dt="2023-03-17T16:52:23.502" v="8444"/>
          <ac:spMkLst>
            <pc:docMk/>
            <pc:sldMk cId="2137769811" sldId="286"/>
            <ac:spMk id="33" creationId="{72987913-4894-C883-FBE8-C9AAD9931BC1}"/>
          </ac:spMkLst>
        </pc:spChg>
        <pc:spChg chg="mod">
          <ac:chgData name="Lynne Wandrum" userId="345c6398-997b-4a46-b02e-f2986bd8c6fa" providerId="ADAL" clId="{41FB2E89-DA0E-400A-8FEF-AFAB3BBA511B}" dt="2023-03-17T16:52:23.502" v="8444"/>
          <ac:spMkLst>
            <pc:docMk/>
            <pc:sldMk cId="2137769811" sldId="286"/>
            <ac:spMk id="34" creationId="{2C448887-79FC-D4B9-B910-02755E531AC7}"/>
          </ac:spMkLst>
        </pc:spChg>
        <pc:spChg chg="mod">
          <ac:chgData name="Lynne Wandrum" userId="345c6398-997b-4a46-b02e-f2986bd8c6fa" providerId="ADAL" clId="{41FB2E89-DA0E-400A-8FEF-AFAB3BBA511B}" dt="2023-03-17T16:52:58.792" v="8449"/>
          <ac:spMkLst>
            <pc:docMk/>
            <pc:sldMk cId="2137769811" sldId="286"/>
            <ac:spMk id="36" creationId="{2E335B6A-1832-F543-48A6-4FA3442B821B}"/>
          </ac:spMkLst>
        </pc:spChg>
        <pc:spChg chg="mod">
          <ac:chgData name="Lynne Wandrum" userId="345c6398-997b-4a46-b02e-f2986bd8c6fa" providerId="ADAL" clId="{41FB2E89-DA0E-400A-8FEF-AFAB3BBA511B}" dt="2023-03-17T16:52:58.792" v="8449"/>
          <ac:spMkLst>
            <pc:docMk/>
            <pc:sldMk cId="2137769811" sldId="286"/>
            <ac:spMk id="37" creationId="{5C90C55B-4CD9-7A28-391A-EF560076C178}"/>
          </ac:spMkLst>
        </pc:spChg>
        <pc:spChg chg="mod">
          <ac:chgData name="Lynne Wandrum" userId="345c6398-997b-4a46-b02e-f2986bd8c6fa" providerId="ADAL" clId="{41FB2E89-DA0E-400A-8FEF-AFAB3BBA511B}" dt="2023-03-17T16:55:38.904" v="8452"/>
          <ac:spMkLst>
            <pc:docMk/>
            <pc:sldMk cId="2137769811" sldId="286"/>
            <ac:spMk id="39" creationId="{0CF6F3B6-BE9C-0746-0C07-AAD5A4E5835A}"/>
          </ac:spMkLst>
        </pc:spChg>
        <pc:spChg chg="mod">
          <ac:chgData name="Lynne Wandrum" userId="345c6398-997b-4a46-b02e-f2986bd8c6fa" providerId="ADAL" clId="{41FB2E89-DA0E-400A-8FEF-AFAB3BBA511B}" dt="2023-03-17T16:55:38.904" v="8452"/>
          <ac:spMkLst>
            <pc:docMk/>
            <pc:sldMk cId="2137769811" sldId="286"/>
            <ac:spMk id="40" creationId="{A51FB4FC-4524-D1A6-178E-219414A9F542}"/>
          </ac:spMkLst>
        </pc:spChg>
        <pc:spChg chg="mod">
          <ac:chgData name="Lynne Wandrum" userId="345c6398-997b-4a46-b02e-f2986bd8c6fa" providerId="ADAL" clId="{41FB2E89-DA0E-400A-8FEF-AFAB3BBA511B}" dt="2023-03-17T16:56:01.707" v="8454"/>
          <ac:spMkLst>
            <pc:docMk/>
            <pc:sldMk cId="2137769811" sldId="286"/>
            <ac:spMk id="42" creationId="{2AFC137D-5B46-058E-C0DF-DE5985245C26}"/>
          </ac:spMkLst>
        </pc:spChg>
        <pc:spChg chg="mod">
          <ac:chgData name="Lynne Wandrum" userId="345c6398-997b-4a46-b02e-f2986bd8c6fa" providerId="ADAL" clId="{41FB2E89-DA0E-400A-8FEF-AFAB3BBA511B}" dt="2023-03-20T17:49:32.695" v="9138" actId="20577"/>
          <ac:spMkLst>
            <pc:docMk/>
            <pc:sldMk cId="2137769811" sldId="286"/>
            <ac:spMk id="43" creationId="{A5B422BD-7DAF-0651-B0FC-4DD1F7C4ABC1}"/>
          </ac:spMkLst>
        </pc:spChg>
        <pc:spChg chg="mod">
          <ac:chgData name="Lynne Wandrum" userId="345c6398-997b-4a46-b02e-f2986bd8c6fa" providerId="ADAL" clId="{41FB2E89-DA0E-400A-8FEF-AFAB3BBA511B}" dt="2023-03-17T16:56:34.332" v="8459"/>
          <ac:spMkLst>
            <pc:docMk/>
            <pc:sldMk cId="2137769811" sldId="286"/>
            <ac:spMk id="45" creationId="{7AB88B8D-940C-EEFB-7ADB-B44A269F83E8}"/>
          </ac:spMkLst>
        </pc:spChg>
        <pc:spChg chg="mod">
          <ac:chgData name="Lynne Wandrum" userId="345c6398-997b-4a46-b02e-f2986bd8c6fa" providerId="ADAL" clId="{41FB2E89-DA0E-400A-8FEF-AFAB3BBA511B}" dt="2023-03-17T16:56:34.332" v="8459"/>
          <ac:spMkLst>
            <pc:docMk/>
            <pc:sldMk cId="2137769811" sldId="286"/>
            <ac:spMk id="46" creationId="{D2077C35-260E-F07E-5E99-A4B450E42B68}"/>
          </ac:spMkLst>
        </pc:spChg>
        <pc:spChg chg="mod">
          <ac:chgData name="Lynne Wandrum" userId="345c6398-997b-4a46-b02e-f2986bd8c6fa" providerId="ADAL" clId="{41FB2E89-DA0E-400A-8FEF-AFAB3BBA511B}" dt="2023-03-17T16:57:00.041" v="8462"/>
          <ac:spMkLst>
            <pc:docMk/>
            <pc:sldMk cId="2137769811" sldId="286"/>
            <ac:spMk id="48" creationId="{D89798AE-5573-048E-0240-40A519C981FC}"/>
          </ac:spMkLst>
        </pc:spChg>
        <pc:spChg chg="mod">
          <ac:chgData name="Lynne Wandrum" userId="345c6398-997b-4a46-b02e-f2986bd8c6fa" providerId="ADAL" clId="{41FB2E89-DA0E-400A-8FEF-AFAB3BBA511B}" dt="2023-03-17T16:57:00.041" v="8462"/>
          <ac:spMkLst>
            <pc:docMk/>
            <pc:sldMk cId="2137769811" sldId="286"/>
            <ac:spMk id="49" creationId="{4F0B1F7E-7D71-8BAE-540D-DD11FF3100D9}"/>
          </ac:spMkLst>
        </pc:spChg>
        <pc:spChg chg="mod">
          <ac:chgData name="Lynne Wandrum" userId="345c6398-997b-4a46-b02e-f2986bd8c6fa" providerId="ADAL" clId="{41FB2E89-DA0E-400A-8FEF-AFAB3BBA511B}" dt="2023-03-17T16:57:31.919" v="8465"/>
          <ac:spMkLst>
            <pc:docMk/>
            <pc:sldMk cId="2137769811" sldId="286"/>
            <ac:spMk id="51" creationId="{43F2BDE5-3EDE-A96E-9D82-F7F7E8EFCF08}"/>
          </ac:spMkLst>
        </pc:spChg>
        <pc:spChg chg="mod">
          <ac:chgData name="Lynne Wandrum" userId="345c6398-997b-4a46-b02e-f2986bd8c6fa" providerId="ADAL" clId="{41FB2E89-DA0E-400A-8FEF-AFAB3BBA511B}" dt="2023-03-17T16:57:31.919" v="8465"/>
          <ac:spMkLst>
            <pc:docMk/>
            <pc:sldMk cId="2137769811" sldId="286"/>
            <ac:spMk id="52" creationId="{0C98877B-2EC4-0F01-9EAA-D993D48925CD}"/>
          </ac:spMkLst>
        </pc:spChg>
        <pc:spChg chg="mod">
          <ac:chgData name="Lynne Wandrum" userId="345c6398-997b-4a46-b02e-f2986bd8c6fa" providerId="ADAL" clId="{41FB2E89-DA0E-400A-8FEF-AFAB3BBA511B}" dt="2023-03-17T16:58:15.441" v="8467"/>
          <ac:spMkLst>
            <pc:docMk/>
            <pc:sldMk cId="2137769811" sldId="286"/>
            <ac:spMk id="54" creationId="{B4D996DA-B698-E246-DC9A-F73BB0347DEF}"/>
          </ac:spMkLst>
        </pc:spChg>
        <pc:spChg chg="mod">
          <ac:chgData name="Lynne Wandrum" userId="345c6398-997b-4a46-b02e-f2986bd8c6fa" providerId="ADAL" clId="{41FB2E89-DA0E-400A-8FEF-AFAB3BBA511B}" dt="2023-03-17T16:58:15.441" v="8467"/>
          <ac:spMkLst>
            <pc:docMk/>
            <pc:sldMk cId="2137769811" sldId="286"/>
            <ac:spMk id="55" creationId="{73391AF5-E21A-4081-E2AE-5EAB7035A381}"/>
          </ac:spMkLst>
        </pc:spChg>
        <pc:spChg chg="mod">
          <ac:chgData name="Lynne Wandrum" userId="345c6398-997b-4a46-b02e-f2986bd8c6fa" providerId="ADAL" clId="{41FB2E89-DA0E-400A-8FEF-AFAB3BBA511B}" dt="2023-03-17T16:58:37.501" v="8468"/>
          <ac:spMkLst>
            <pc:docMk/>
            <pc:sldMk cId="2137769811" sldId="286"/>
            <ac:spMk id="57" creationId="{247E71D0-9DB9-BA7F-6C11-9CB899264302}"/>
          </ac:spMkLst>
        </pc:spChg>
        <pc:spChg chg="mod">
          <ac:chgData name="Lynne Wandrum" userId="345c6398-997b-4a46-b02e-f2986bd8c6fa" providerId="ADAL" clId="{41FB2E89-DA0E-400A-8FEF-AFAB3BBA511B}" dt="2023-03-17T16:58:37.501" v="8468"/>
          <ac:spMkLst>
            <pc:docMk/>
            <pc:sldMk cId="2137769811" sldId="286"/>
            <ac:spMk id="58" creationId="{4F9EF3B3-6187-8364-124F-8B29E2D27B47}"/>
          </ac:spMkLst>
        </pc:spChg>
        <pc:spChg chg="mod">
          <ac:chgData name="Lynne Wandrum" userId="345c6398-997b-4a46-b02e-f2986bd8c6fa" providerId="ADAL" clId="{41FB2E89-DA0E-400A-8FEF-AFAB3BBA511B}" dt="2023-03-17T16:59:24.203" v="8476"/>
          <ac:spMkLst>
            <pc:docMk/>
            <pc:sldMk cId="2137769811" sldId="286"/>
            <ac:spMk id="60" creationId="{9B6BD17C-CBAB-D1E5-7802-BF2F858FB633}"/>
          </ac:spMkLst>
        </pc:spChg>
        <pc:spChg chg="mod">
          <ac:chgData name="Lynne Wandrum" userId="345c6398-997b-4a46-b02e-f2986bd8c6fa" providerId="ADAL" clId="{41FB2E89-DA0E-400A-8FEF-AFAB3BBA511B}" dt="2023-03-17T16:59:24.203" v="8476"/>
          <ac:spMkLst>
            <pc:docMk/>
            <pc:sldMk cId="2137769811" sldId="286"/>
            <ac:spMk id="61" creationId="{355715F4-173B-A4A4-3F19-C35C1C046E65}"/>
          </ac:spMkLst>
        </pc:spChg>
        <pc:spChg chg="mod">
          <ac:chgData name="Lynne Wandrum" userId="345c6398-997b-4a46-b02e-f2986bd8c6fa" providerId="ADAL" clId="{41FB2E89-DA0E-400A-8FEF-AFAB3BBA511B}" dt="2023-03-17T16:59:59.911" v="8478"/>
          <ac:spMkLst>
            <pc:docMk/>
            <pc:sldMk cId="2137769811" sldId="286"/>
            <ac:spMk id="63" creationId="{EFE34B4A-26AB-E710-3074-3A06C58C2B98}"/>
          </ac:spMkLst>
        </pc:spChg>
        <pc:spChg chg="mod">
          <ac:chgData name="Lynne Wandrum" userId="345c6398-997b-4a46-b02e-f2986bd8c6fa" providerId="ADAL" clId="{41FB2E89-DA0E-400A-8FEF-AFAB3BBA511B}" dt="2023-03-17T16:59:59.911" v="8478"/>
          <ac:spMkLst>
            <pc:docMk/>
            <pc:sldMk cId="2137769811" sldId="286"/>
            <ac:spMk id="64" creationId="{97BAC83E-7585-2E92-3945-5DD55739C73F}"/>
          </ac:spMkLst>
        </pc:spChg>
        <pc:spChg chg="mod">
          <ac:chgData name="Lynne Wandrum" userId="345c6398-997b-4a46-b02e-f2986bd8c6fa" providerId="ADAL" clId="{41FB2E89-DA0E-400A-8FEF-AFAB3BBA511B}" dt="2023-03-17T17:00:26.818" v="8485"/>
          <ac:spMkLst>
            <pc:docMk/>
            <pc:sldMk cId="2137769811" sldId="286"/>
            <ac:spMk id="66" creationId="{682C3EDF-5C1E-EFA9-0D9D-93AB9A1ECB4D}"/>
          </ac:spMkLst>
        </pc:spChg>
        <pc:spChg chg="mod">
          <ac:chgData name="Lynne Wandrum" userId="345c6398-997b-4a46-b02e-f2986bd8c6fa" providerId="ADAL" clId="{41FB2E89-DA0E-400A-8FEF-AFAB3BBA511B}" dt="2023-03-17T17:00:26.818" v="8485"/>
          <ac:spMkLst>
            <pc:docMk/>
            <pc:sldMk cId="2137769811" sldId="286"/>
            <ac:spMk id="67" creationId="{BFCBB9FC-2968-E8F3-831D-DED0436FF256}"/>
          </ac:spMkLst>
        </pc:spChg>
        <pc:spChg chg="mod">
          <ac:chgData name="Lynne Wandrum" userId="345c6398-997b-4a46-b02e-f2986bd8c6fa" providerId="ADAL" clId="{41FB2E89-DA0E-400A-8FEF-AFAB3BBA511B}" dt="2023-03-17T17:00:54.701" v="8488"/>
          <ac:spMkLst>
            <pc:docMk/>
            <pc:sldMk cId="2137769811" sldId="286"/>
            <ac:spMk id="69" creationId="{CB647588-4A39-304A-8F03-8758FD7E693C}"/>
          </ac:spMkLst>
        </pc:spChg>
        <pc:spChg chg="mod">
          <ac:chgData name="Lynne Wandrum" userId="345c6398-997b-4a46-b02e-f2986bd8c6fa" providerId="ADAL" clId="{41FB2E89-DA0E-400A-8FEF-AFAB3BBA511B}" dt="2023-03-17T17:00:54.701" v="8488"/>
          <ac:spMkLst>
            <pc:docMk/>
            <pc:sldMk cId="2137769811" sldId="286"/>
            <ac:spMk id="70" creationId="{A9DF953A-0BC5-59AA-D226-2910C3E6EAEF}"/>
          </ac:spMkLst>
        </pc:spChg>
        <pc:spChg chg="mod">
          <ac:chgData name="Lynne Wandrum" userId="345c6398-997b-4a46-b02e-f2986bd8c6fa" providerId="ADAL" clId="{41FB2E89-DA0E-400A-8FEF-AFAB3BBA511B}" dt="2023-03-17T17:02:47.550" v="8496"/>
          <ac:spMkLst>
            <pc:docMk/>
            <pc:sldMk cId="2137769811" sldId="286"/>
            <ac:spMk id="72" creationId="{806BCA4E-4A9F-CBED-E845-DA29EAD4BD9E}"/>
          </ac:spMkLst>
        </pc:spChg>
        <pc:spChg chg="mod">
          <ac:chgData name="Lynne Wandrum" userId="345c6398-997b-4a46-b02e-f2986bd8c6fa" providerId="ADAL" clId="{41FB2E89-DA0E-400A-8FEF-AFAB3BBA511B}" dt="2023-03-17T17:02:47.550" v="8496"/>
          <ac:spMkLst>
            <pc:docMk/>
            <pc:sldMk cId="2137769811" sldId="286"/>
            <ac:spMk id="73" creationId="{4ED1FD94-737B-D348-C2EE-93DD74DDCDDC}"/>
          </ac:spMkLst>
        </pc:spChg>
        <pc:spChg chg="mod">
          <ac:chgData name="Lynne Wandrum" userId="345c6398-997b-4a46-b02e-f2986bd8c6fa" providerId="ADAL" clId="{41FB2E89-DA0E-400A-8FEF-AFAB3BBA511B}" dt="2023-03-17T17:30:45.268" v="8819"/>
          <ac:spMkLst>
            <pc:docMk/>
            <pc:sldMk cId="2137769811" sldId="286"/>
            <ac:spMk id="75" creationId="{DD8B93BF-47EC-BF8B-8BBD-769BE5D2C98B}"/>
          </ac:spMkLst>
        </pc:spChg>
        <pc:spChg chg="mod">
          <ac:chgData name="Lynne Wandrum" userId="345c6398-997b-4a46-b02e-f2986bd8c6fa" providerId="ADAL" clId="{41FB2E89-DA0E-400A-8FEF-AFAB3BBA511B}" dt="2023-03-17T17:31:15.165" v="8827" actId="403"/>
          <ac:spMkLst>
            <pc:docMk/>
            <pc:sldMk cId="2137769811" sldId="286"/>
            <ac:spMk id="76" creationId="{B2D7864C-0ED6-5B70-316B-B4B815462009}"/>
          </ac:spMkLst>
        </pc:spChg>
        <pc:spChg chg="del mod topLvl">
          <ac:chgData name="Lynne Wandrum" userId="345c6398-997b-4a46-b02e-f2986bd8c6fa" providerId="ADAL" clId="{41FB2E89-DA0E-400A-8FEF-AFAB3BBA511B}" dt="2023-03-17T17:32:51.709" v="8840" actId="478"/>
          <ac:spMkLst>
            <pc:docMk/>
            <pc:sldMk cId="2137769811" sldId="286"/>
            <ac:spMk id="78" creationId="{5398831E-ECCF-0E0E-B85E-3BA5365702C8}"/>
          </ac:spMkLst>
        </pc:spChg>
        <pc:spChg chg="mod topLvl">
          <ac:chgData name="Lynne Wandrum" userId="345c6398-997b-4a46-b02e-f2986bd8c6fa" providerId="ADAL" clId="{41FB2E89-DA0E-400A-8FEF-AFAB3BBA511B}" dt="2023-03-17T17:33:49.870" v="8845" actId="164"/>
          <ac:spMkLst>
            <pc:docMk/>
            <pc:sldMk cId="2137769811" sldId="286"/>
            <ac:spMk id="79" creationId="{154E375F-2FEB-0C03-4E52-085B17002CE6}"/>
          </ac:spMkLst>
        </pc:spChg>
        <pc:spChg chg="del mod topLvl">
          <ac:chgData name="Lynne Wandrum" userId="345c6398-997b-4a46-b02e-f2986bd8c6fa" providerId="ADAL" clId="{41FB2E89-DA0E-400A-8FEF-AFAB3BBA511B}" dt="2023-03-17T17:33:26.866" v="8844" actId="478"/>
          <ac:spMkLst>
            <pc:docMk/>
            <pc:sldMk cId="2137769811" sldId="286"/>
            <ac:spMk id="81" creationId="{31957D96-57D2-F9DD-8EDB-74BD66A16D3D}"/>
          </ac:spMkLst>
        </pc:spChg>
        <pc:spChg chg="mod topLvl">
          <ac:chgData name="Lynne Wandrum" userId="345c6398-997b-4a46-b02e-f2986bd8c6fa" providerId="ADAL" clId="{41FB2E89-DA0E-400A-8FEF-AFAB3BBA511B}" dt="2023-03-17T17:33:49.870" v="8845" actId="164"/>
          <ac:spMkLst>
            <pc:docMk/>
            <pc:sldMk cId="2137769811" sldId="286"/>
            <ac:spMk id="82" creationId="{C24998DD-2B3F-18A7-B9A5-817046F56FB8}"/>
          </ac:spMkLst>
        </pc:spChg>
        <pc:grpChg chg="add mod">
          <ac:chgData name="Lynne Wandrum" userId="345c6398-997b-4a46-b02e-f2986bd8c6fa" providerId="ADAL" clId="{41FB2E89-DA0E-400A-8FEF-AFAB3BBA511B}" dt="2023-03-17T16:46:25.990" v="8415"/>
          <ac:grpSpMkLst>
            <pc:docMk/>
            <pc:sldMk cId="2137769811" sldId="286"/>
            <ac:grpSpMk id="2" creationId="{6FF648E5-DA03-4459-3272-E7A16CC661EF}"/>
          </ac:grpSpMkLst>
        </pc:grpChg>
        <pc:grpChg chg="add mod">
          <ac:chgData name="Lynne Wandrum" userId="345c6398-997b-4a46-b02e-f2986bd8c6fa" providerId="ADAL" clId="{41FB2E89-DA0E-400A-8FEF-AFAB3BBA511B}" dt="2023-03-17T16:46:58.744" v="8419"/>
          <ac:grpSpMkLst>
            <pc:docMk/>
            <pc:sldMk cId="2137769811" sldId="286"/>
            <ac:grpSpMk id="5" creationId="{A19A8E47-5DF0-3489-201A-359416320FB2}"/>
          </ac:grpSpMkLst>
        </pc:grpChg>
        <pc:grpChg chg="add mod">
          <ac:chgData name="Lynne Wandrum" userId="345c6398-997b-4a46-b02e-f2986bd8c6fa" providerId="ADAL" clId="{41FB2E89-DA0E-400A-8FEF-AFAB3BBA511B}" dt="2023-03-17T16:47:18.255" v="8421"/>
          <ac:grpSpMkLst>
            <pc:docMk/>
            <pc:sldMk cId="2137769811" sldId="286"/>
            <ac:grpSpMk id="8" creationId="{880756C7-8562-9AFD-D0F5-BE01AEA7C80B}"/>
          </ac:grpSpMkLst>
        </pc:grpChg>
        <pc:grpChg chg="add mod">
          <ac:chgData name="Lynne Wandrum" userId="345c6398-997b-4a46-b02e-f2986bd8c6fa" providerId="ADAL" clId="{41FB2E89-DA0E-400A-8FEF-AFAB3BBA511B}" dt="2023-03-17T16:47:49.135" v="8422"/>
          <ac:grpSpMkLst>
            <pc:docMk/>
            <pc:sldMk cId="2137769811" sldId="286"/>
            <ac:grpSpMk id="11" creationId="{7C2C773D-16C2-5A1B-C363-D5C168505407}"/>
          </ac:grpSpMkLst>
        </pc:grpChg>
        <pc:grpChg chg="add mod">
          <ac:chgData name="Lynne Wandrum" userId="345c6398-997b-4a46-b02e-f2986bd8c6fa" providerId="ADAL" clId="{41FB2E89-DA0E-400A-8FEF-AFAB3BBA511B}" dt="2023-03-17T16:48:21.479" v="8425"/>
          <ac:grpSpMkLst>
            <pc:docMk/>
            <pc:sldMk cId="2137769811" sldId="286"/>
            <ac:grpSpMk id="14" creationId="{6CDC48BB-CFDF-1562-B0AB-D2AAE615D880}"/>
          </ac:grpSpMkLst>
        </pc:grpChg>
        <pc:grpChg chg="add mod">
          <ac:chgData name="Lynne Wandrum" userId="345c6398-997b-4a46-b02e-f2986bd8c6fa" providerId="ADAL" clId="{41FB2E89-DA0E-400A-8FEF-AFAB3BBA511B}" dt="2023-03-17T16:48:44.880" v="8427"/>
          <ac:grpSpMkLst>
            <pc:docMk/>
            <pc:sldMk cId="2137769811" sldId="286"/>
            <ac:grpSpMk id="17" creationId="{09B0D92A-EAD3-613A-5E6F-442B9FF27134}"/>
          </ac:grpSpMkLst>
        </pc:grpChg>
        <pc:grpChg chg="add mod">
          <ac:chgData name="Lynne Wandrum" userId="345c6398-997b-4a46-b02e-f2986bd8c6fa" providerId="ADAL" clId="{41FB2E89-DA0E-400A-8FEF-AFAB3BBA511B}" dt="2023-03-17T16:49:05.450" v="8429"/>
          <ac:grpSpMkLst>
            <pc:docMk/>
            <pc:sldMk cId="2137769811" sldId="286"/>
            <ac:grpSpMk id="20" creationId="{14970FFC-1E67-BC6D-06A1-8D19DC561C33}"/>
          </ac:grpSpMkLst>
        </pc:grpChg>
        <pc:grpChg chg="add mod">
          <ac:chgData name="Lynne Wandrum" userId="345c6398-997b-4a46-b02e-f2986bd8c6fa" providerId="ADAL" clId="{41FB2E89-DA0E-400A-8FEF-AFAB3BBA511B}" dt="2023-03-17T16:50:16.348" v="8431"/>
          <ac:grpSpMkLst>
            <pc:docMk/>
            <pc:sldMk cId="2137769811" sldId="286"/>
            <ac:grpSpMk id="23" creationId="{250848B0-1205-B411-71BB-919F32FAAB02}"/>
          </ac:grpSpMkLst>
        </pc:grpChg>
        <pc:grpChg chg="add mod">
          <ac:chgData name="Lynne Wandrum" userId="345c6398-997b-4a46-b02e-f2986bd8c6fa" providerId="ADAL" clId="{41FB2E89-DA0E-400A-8FEF-AFAB3BBA511B}" dt="2023-03-17T16:50:46.591" v="8434"/>
          <ac:grpSpMkLst>
            <pc:docMk/>
            <pc:sldMk cId="2137769811" sldId="286"/>
            <ac:grpSpMk id="26" creationId="{45A76844-C6A0-F675-D6C3-249268AFD41B}"/>
          </ac:grpSpMkLst>
        </pc:grpChg>
        <pc:grpChg chg="add mod">
          <ac:chgData name="Lynne Wandrum" userId="345c6398-997b-4a46-b02e-f2986bd8c6fa" providerId="ADAL" clId="{41FB2E89-DA0E-400A-8FEF-AFAB3BBA511B}" dt="2023-03-17T16:51:27.171" v="8442"/>
          <ac:grpSpMkLst>
            <pc:docMk/>
            <pc:sldMk cId="2137769811" sldId="286"/>
            <ac:grpSpMk id="29" creationId="{091D71EE-D8EF-9107-AB62-054B444E906D}"/>
          </ac:grpSpMkLst>
        </pc:grpChg>
        <pc:grpChg chg="add mod">
          <ac:chgData name="Lynne Wandrum" userId="345c6398-997b-4a46-b02e-f2986bd8c6fa" providerId="ADAL" clId="{41FB2E89-DA0E-400A-8FEF-AFAB3BBA511B}" dt="2023-03-17T16:52:23.502" v="8444"/>
          <ac:grpSpMkLst>
            <pc:docMk/>
            <pc:sldMk cId="2137769811" sldId="286"/>
            <ac:grpSpMk id="32" creationId="{3D33E17E-8999-173D-8D71-39C98D9A0614}"/>
          </ac:grpSpMkLst>
        </pc:grpChg>
        <pc:grpChg chg="add mod">
          <ac:chgData name="Lynne Wandrum" userId="345c6398-997b-4a46-b02e-f2986bd8c6fa" providerId="ADAL" clId="{41FB2E89-DA0E-400A-8FEF-AFAB3BBA511B}" dt="2023-03-17T16:52:58.792" v="8449"/>
          <ac:grpSpMkLst>
            <pc:docMk/>
            <pc:sldMk cId="2137769811" sldId="286"/>
            <ac:grpSpMk id="35" creationId="{F84626E1-9904-D016-568F-0D9AF6D1DF63}"/>
          </ac:grpSpMkLst>
        </pc:grpChg>
        <pc:grpChg chg="add mod">
          <ac:chgData name="Lynne Wandrum" userId="345c6398-997b-4a46-b02e-f2986bd8c6fa" providerId="ADAL" clId="{41FB2E89-DA0E-400A-8FEF-AFAB3BBA511B}" dt="2023-03-17T16:55:38.904" v="8452"/>
          <ac:grpSpMkLst>
            <pc:docMk/>
            <pc:sldMk cId="2137769811" sldId="286"/>
            <ac:grpSpMk id="38" creationId="{26900F3D-90DC-7A4A-B550-E50533E76144}"/>
          </ac:grpSpMkLst>
        </pc:grpChg>
        <pc:grpChg chg="add mod">
          <ac:chgData name="Lynne Wandrum" userId="345c6398-997b-4a46-b02e-f2986bd8c6fa" providerId="ADAL" clId="{41FB2E89-DA0E-400A-8FEF-AFAB3BBA511B}" dt="2023-03-17T16:56:01.707" v="8454"/>
          <ac:grpSpMkLst>
            <pc:docMk/>
            <pc:sldMk cId="2137769811" sldId="286"/>
            <ac:grpSpMk id="41" creationId="{ED493E14-A41B-FE7A-0605-318226E5DF48}"/>
          </ac:grpSpMkLst>
        </pc:grpChg>
        <pc:grpChg chg="add mod">
          <ac:chgData name="Lynne Wandrum" userId="345c6398-997b-4a46-b02e-f2986bd8c6fa" providerId="ADAL" clId="{41FB2E89-DA0E-400A-8FEF-AFAB3BBA511B}" dt="2023-03-17T16:56:34.332" v="8459"/>
          <ac:grpSpMkLst>
            <pc:docMk/>
            <pc:sldMk cId="2137769811" sldId="286"/>
            <ac:grpSpMk id="44" creationId="{18495A05-68E8-69E4-FF14-6C435B3E5EFE}"/>
          </ac:grpSpMkLst>
        </pc:grpChg>
        <pc:grpChg chg="add mod">
          <ac:chgData name="Lynne Wandrum" userId="345c6398-997b-4a46-b02e-f2986bd8c6fa" providerId="ADAL" clId="{41FB2E89-DA0E-400A-8FEF-AFAB3BBA511B}" dt="2023-03-17T16:57:00.041" v="8462"/>
          <ac:grpSpMkLst>
            <pc:docMk/>
            <pc:sldMk cId="2137769811" sldId="286"/>
            <ac:grpSpMk id="47" creationId="{BD231B5D-004A-54F6-7B17-1517A82DF32D}"/>
          </ac:grpSpMkLst>
        </pc:grpChg>
        <pc:grpChg chg="add mod">
          <ac:chgData name="Lynne Wandrum" userId="345c6398-997b-4a46-b02e-f2986bd8c6fa" providerId="ADAL" clId="{41FB2E89-DA0E-400A-8FEF-AFAB3BBA511B}" dt="2023-03-17T16:57:31.919" v="8465"/>
          <ac:grpSpMkLst>
            <pc:docMk/>
            <pc:sldMk cId="2137769811" sldId="286"/>
            <ac:grpSpMk id="50" creationId="{F364FA29-5256-4875-BFFA-3C9AD8ADA035}"/>
          </ac:grpSpMkLst>
        </pc:grpChg>
        <pc:grpChg chg="add mod">
          <ac:chgData name="Lynne Wandrum" userId="345c6398-997b-4a46-b02e-f2986bd8c6fa" providerId="ADAL" clId="{41FB2E89-DA0E-400A-8FEF-AFAB3BBA511B}" dt="2023-03-17T16:58:15.441" v="8467"/>
          <ac:grpSpMkLst>
            <pc:docMk/>
            <pc:sldMk cId="2137769811" sldId="286"/>
            <ac:grpSpMk id="53" creationId="{66C0BDFD-D241-086C-959C-118A7BA89813}"/>
          </ac:grpSpMkLst>
        </pc:grpChg>
        <pc:grpChg chg="add mod">
          <ac:chgData name="Lynne Wandrum" userId="345c6398-997b-4a46-b02e-f2986bd8c6fa" providerId="ADAL" clId="{41FB2E89-DA0E-400A-8FEF-AFAB3BBA511B}" dt="2023-03-17T16:58:49.506" v="8475" actId="1035"/>
          <ac:grpSpMkLst>
            <pc:docMk/>
            <pc:sldMk cId="2137769811" sldId="286"/>
            <ac:grpSpMk id="56" creationId="{FD5864F2-3BA6-1D4B-106C-4BEE7A121E6A}"/>
          </ac:grpSpMkLst>
        </pc:grpChg>
        <pc:grpChg chg="add mod">
          <ac:chgData name="Lynne Wandrum" userId="345c6398-997b-4a46-b02e-f2986bd8c6fa" providerId="ADAL" clId="{41FB2E89-DA0E-400A-8FEF-AFAB3BBA511B}" dt="2023-03-17T16:59:24.203" v="8476"/>
          <ac:grpSpMkLst>
            <pc:docMk/>
            <pc:sldMk cId="2137769811" sldId="286"/>
            <ac:grpSpMk id="59" creationId="{044005C2-FAB0-9AD2-940A-70D3C1E8B804}"/>
          </ac:grpSpMkLst>
        </pc:grpChg>
        <pc:grpChg chg="add mod">
          <ac:chgData name="Lynne Wandrum" userId="345c6398-997b-4a46-b02e-f2986bd8c6fa" providerId="ADAL" clId="{41FB2E89-DA0E-400A-8FEF-AFAB3BBA511B}" dt="2023-03-17T16:59:59.911" v="8478"/>
          <ac:grpSpMkLst>
            <pc:docMk/>
            <pc:sldMk cId="2137769811" sldId="286"/>
            <ac:grpSpMk id="62" creationId="{BFE52B95-7D52-674B-9753-E1BA2BD40DA0}"/>
          </ac:grpSpMkLst>
        </pc:grpChg>
        <pc:grpChg chg="add mod">
          <ac:chgData name="Lynne Wandrum" userId="345c6398-997b-4a46-b02e-f2986bd8c6fa" providerId="ADAL" clId="{41FB2E89-DA0E-400A-8FEF-AFAB3BBA511B}" dt="2023-03-17T17:00:26.818" v="8485"/>
          <ac:grpSpMkLst>
            <pc:docMk/>
            <pc:sldMk cId="2137769811" sldId="286"/>
            <ac:grpSpMk id="65" creationId="{CB5EC189-6E63-A06C-6371-A2C1C8E4C504}"/>
          </ac:grpSpMkLst>
        </pc:grpChg>
        <pc:grpChg chg="add mod">
          <ac:chgData name="Lynne Wandrum" userId="345c6398-997b-4a46-b02e-f2986bd8c6fa" providerId="ADAL" clId="{41FB2E89-DA0E-400A-8FEF-AFAB3BBA511B}" dt="2023-03-17T17:00:54.701" v="8488"/>
          <ac:grpSpMkLst>
            <pc:docMk/>
            <pc:sldMk cId="2137769811" sldId="286"/>
            <ac:grpSpMk id="68" creationId="{C63343AB-A10F-6D31-5BA7-252F354EE615}"/>
          </ac:grpSpMkLst>
        </pc:grpChg>
        <pc:grpChg chg="add mod">
          <ac:chgData name="Lynne Wandrum" userId="345c6398-997b-4a46-b02e-f2986bd8c6fa" providerId="ADAL" clId="{41FB2E89-DA0E-400A-8FEF-AFAB3BBA511B}" dt="2023-03-17T17:02:47.550" v="8496"/>
          <ac:grpSpMkLst>
            <pc:docMk/>
            <pc:sldMk cId="2137769811" sldId="286"/>
            <ac:grpSpMk id="71" creationId="{E52E1B44-10F6-8E00-F6A3-FD0D43EF7D2F}"/>
          </ac:grpSpMkLst>
        </pc:grpChg>
        <pc:grpChg chg="add del mod">
          <ac:chgData name="Lynne Wandrum" userId="345c6398-997b-4a46-b02e-f2986bd8c6fa" providerId="ADAL" clId="{41FB2E89-DA0E-400A-8FEF-AFAB3BBA511B}" dt="2023-03-17T17:33:58.261" v="8846" actId="21"/>
          <ac:grpSpMkLst>
            <pc:docMk/>
            <pc:sldMk cId="2137769811" sldId="286"/>
            <ac:grpSpMk id="74" creationId="{A0828785-30B4-95BF-AE8D-B62AC3CF2F91}"/>
          </ac:grpSpMkLst>
        </pc:grpChg>
        <pc:grpChg chg="add del mod">
          <ac:chgData name="Lynne Wandrum" userId="345c6398-997b-4a46-b02e-f2986bd8c6fa" providerId="ADAL" clId="{41FB2E89-DA0E-400A-8FEF-AFAB3BBA511B}" dt="2023-03-17T17:32:51.709" v="8840" actId="478"/>
          <ac:grpSpMkLst>
            <pc:docMk/>
            <pc:sldMk cId="2137769811" sldId="286"/>
            <ac:grpSpMk id="77" creationId="{8C084889-375E-9755-8B4A-C1D9FCA3753F}"/>
          </ac:grpSpMkLst>
        </pc:grpChg>
        <pc:grpChg chg="add del mod">
          <ac:chgData name="Lynne Wandrum" userId="345c6398-997b-4a46-b02e-f2986bd8c6fa" providerId="ADAL" clId="{41FB2E89-DA0E-400A-8FEF-AFAB3BBA511B}" dt="2023-03-17T17:33:26.866" v="8844" actId="478"/>
          <ac:grpSpMkLst>
            <pc:docMk/>
            <pc:sldMk cId="2137769811" sldId="286"/>
            <ac:grpSpMk id="80" creationId="{F54BA329-13E4-B224-4E30-FEF4A68E0569}"/>
          </ac:grpSpMkLst>
        </pc:grpChg>
        <pc:grpChg chg="add del mod">
          <ac:chgData name="Lynne Wandrum" userId="345c6398-997b-4a46-b02e-f2986bd8c6fa" providerId="ADAL" clId="{41FB2E89-DA0E-400A-8FEF-AFAB3BBA511B}" dt="2023-03-17T17:33:58.261" v="8846" actId="21"/>
          <ac:grpSpMkLst>
            <pc:docMk/>
            <pc:sldMk cId="2137769811" sldId="286"/>
            <ac:grpSpMk id="83" creationId="{C2371D56-DCF6-8664-0ACD-11C8FFF8A80E}"/>
          </ac:grpSpMkLst>
        </pc:grpChg>
      </pc:sldChg>
      <pc:sldChg chg="addSp delSp modSp new mod modTransition">
        <pc:chgData name="Lynne Wandrum" userId="345c6398-997b-4a46-b02e-f2986bd8c6fa" providerId="ADAL" clId="{41FB2E89-DA0E-400A-8FEF-AFAB3BBA511B}" dt="2023-03-20T17:58:51.303" v="9148" actId="1076"/>
        <pc:sldMkLst>
          <pc:docMk/>
          <pc:sldMk cId="3433827185" sldId="287"/>
        </pc:sldMkLst>
        <pc:spChg chg="del mod">
          <ac:chgData name="Lynne Wandrum" userId="345c6398-997b-4a46-b02e-f2986bd8c6fa" providerId="ADAL" clId="{41FB2E89-DA0E-400A-8FEF-AFAB3BBA511B}" dt="2023-03-20T17:58:40.721" v="9145" actId="478"/>
          <ac:spMkLst>
            <pc:docMk/>
            <pc:sldMk cId="3433827185" sldId="287"/>
            <ac:spMk id="2" creationId="{5F2F73FA-7ACA-8740-291E-A3D8CD383637}"/>
          </ac:spMkLst>
        </pc:spChg>
        <pc:spChg chg="add del mod">
          <ac:chgData name="Lynne Wandrum" userId="345c6398-997b-4a46-b02e-f2986bd8c6fa" providerId="ADAL" clId="{41FB2E89-DA0E-400A-8FEF-AFAB3BBA511B}" dt="2023-03-20T17:58:39.123" v="9144"/>
          <ac:spMkLst>
            <pc:docMk/>
            <pc:sldMk cId="3433827185" sldId="287"/>
            <ac:spMk id="3" creationId="{4C9AE7CD-F86E-C276-16D6-890D2166B60C}"/>
          </ac:spMkLst>
        </pc:spChg>
        <pc:spChg chg="del">
          <ac:chgData name="Lynne Wandrum" userId="345c6398-997b-4a46-b02e-f2986bd8c6fa" providerId="ADAL" clId="{41FB2E89-DA0E-400A-8FEF-AFAB3BBA511B}" dt="2023-03-17T17:18:49.099" v="8649" actId="478"/>
          <ac:spMkLst>
            <pc:docMk/>
            <pc:sldMk cId="3433827185" sldId="287"/>
            <ac:spMk id="3" creationId="{8FE6D4BB-95CA-A2CD-E204-C665884117A6}"/>
          </ac:spMkLst>
        </pc:spChg>
        <pc:spChg chg="add del mod">
          <ac:chgData name="Lynne Wandrum" userId="345c6398-997b-4a46-b02e-f2986bd8c6fa" providerId="ADAL" clId="{41FB2E89-DA0E-400A-8FEF-AFAB3BBA511B}" dt="2023-03-20T17:58:45.061" v="9146"/>
          <ac:spMkLst>
            <pc:docMk/>
            <pc:sldMk cId="3433827185" sldId="287"/>
            <ac:spMk id="5" creationId="{25AAA524-B1C8-0361-086F-29303803158F}"/>
          </ac:spMkLst>
        </pc:spChg>
        <pc:spChg chg="add mod">
          <ac:chgData name="Lynne Wandrum" userId="345c6398-997b-4a46-b02e-f2986bd8c6fa" providerId="ADAL" clId="{41FB2E89-DA0E-400A-8FEF-AFAB3BBA511B}" dt="2023-03-20T17:58:51.303" v="9148" actId="1076"/>
          <ac:spMkLst>
            <pc:docMk/>
            <pc:sldMk cId="3433827185" sldId="287"/>
            <ac:spMk id="6" creationId="{BE6CA467-ACC7-8CF1-9C50-E2E605936F29}"/>
          </ac:spMkLst>
        </pc:spChg>
      </pc:sldChg>
      <pc:sldChg chg="addSp delSp modSp new del mod ord modTransition delAnim modAnim">
        <pc:chgData name="Lynne Wandrum" userId="345c6398-997b-4a46-b02e-f2986bd8c6fa" providerId="ADAL" clId="{41FB2E89-DA0E-400A-8FEF-AFAB3BBA511B}" dt="2023-03-17T18:05:45.367" v="9094" actId="47"/>
        <pc:sldMkLst>
          <pc:docMk/>
          <pc:sldMk cId="941450014" sldId="288"/>
        </pc:sldMkLst>
        <pc:spChg chg="mod topLvl">
          <ac:chgData name="Lynne Wandrum" userId="345c6398-997b-4a46-b02e-f2986bd8c6fa" providerId="ADAL" clId="{41FB2E89-DA0E-400A-8FEF-AFAB3BBA511B}" dt="2023-03-17T17:24:17.655" v="8753" actId="164"/>
          <ac:spMkLst>
            <pc:docMk/>
            <pc:sldMk cId="941450014" sldId="288"/>
            <ac:spMk id="3" creationId="{9988AE48-4F38-1618-3C3B-9EDBB5BEB168}"/>
          </ac:spMkLst>
        </pc:spChg>
        <pc:spChg chg="del mod topLvl">
          <ac:chgData name="Lynne Wandrum" userId="345c6398-997b-4a46-b02e-f2986bd8c6fa" providerId="ADAL" clId="{41FB2E89-DA0E-400A-8FEF-AFAB3BBA511B}" dt="2023-03-17T17:22:40.114" v="8743" actId="478"/>
          <ac:spMkLst>
            <pc:docMk/>
            <pc:sldMk cId="941450014" sldId="288"/>
            <ac:spMk id="4" creationId="{95DE51BA-AEF3-8069-07F8-1035859B495B}"/>
          </ac:spMkLst>
        </pc:spChg>
        <pc:spChg chg="mod topLvl">
          <ac:chgData name="Lynne Wandrum" userId="345c6398-997b-4a46-b02e-f2986bd8c6fa" providerId="ADAL" clId="{41FB2E89-DA0E-400A-8FEF-AFAB3BBA511B}" dt="2023-03-17T17:24:12.406" v="8752" actId="164"/>
          <ac:spMkLst>
            <pc:docMk/>
            <pc:sldMk cId="941450014" sldId="288"/>
            <ac:spMk id="6" creationId="{18D1BF38-3E92-34D1-5555-4D1431113A1C}"/>
          </ac:spMkLst>
        </pc:spChg>
        <pc:spChg chg="del mod topLvl">
          <ac:chgData name="Lynne Wandrum" userId="345c6398-997b-4a46-b02e-f2986bd8c6fa" providerId="ADAL" clId="{41FB2E89-DA0E-400A-8FEF-AFAB3BBA511B}" dt="2023-03-17T17:22:16.522" v="8731" actId="478"/>
          <ac:spMkLst>
            <pc:docMk/>
            <pc:sldMk cId="941450014" sldId="288"/>
            <ac:spMk id="7" creationId="{0DCF6E6D-FB06-8B90-4F0F-D0E3F4B05924}"/>
          </ac:spMkLst>
        </pc:spChg>
        <pc:spChg chg="mod topLvl">
          <ac:chgData name="Lynne Wandrum" userId="345c6398-997b-4a46-b02e-f2986bd8c6fa" providerId="ADAL" clId="{41FB2E89-DA0E-400A-8FEF-AFAB3BBA511B}" dt="2023-03-17T17:23:59.018" v="8751" actId="164"/>
          <ac:spMkLst>
            <pc:docMk/>
            <pc:sldMk cId="941450014" sldId="288"/>
            <ac:spMk id="9" creationId="{EEB6BE55-7DCB-CBAB-D755-7BBA8262E22B}"/>
          </ac:spMkLst>
        </pc:spChg>
        <pc:spChg chg="del mod topLvl">
          <ac:chgData name="Lynne Wandrum" userId="345c6398-997b-4a46-b02e-f2986bd8c6fa" providerId="ADAL" clId="{41FB2E89-DA0E-400A-8FEF-AFAB3BBA511B}" dt="2023-03-17T17:22:09.875" v="8728" actId="478"/>
          <ac:spMkLst>
            <pc:docMk/>
            <pc:sldMk cId="941450014" sldId="288"/>
            <ac:spMk id="10" creationId="{76AFB5D4-9903-8472-943C-2D6365971B4D}"/>
          </ac:spMkLst>
        </pc:spChg>
        <pc:spChg chg="mod">
          <ac:chgData name="Lynne Wandrum" userId="345c6398-997b-4a46-b02e-f2986bd8c6fa" providerId="ADAL" clId="{41FB2E89-DA0E-400A-8FEF-AFAB3BBA511B}" dt="2023-03-17T17:22:03.255" v="8727" actId="1076"/>
          <ac:spMkLst>
            <pc:docMk/>
            <pc:sldMk cId="941450014" sldId="288"/>
            <ac:spMk id="13" creationId="{10022F44-BF8B-85A2-B221-A97B6787A0C2}"/>
          </ac:spMkLst>
        </pc:spChg>
        <pc:spChg chg="mod">
          <ac:chgData name="Lynne Wandrum" userId="345c6398-997b-4a46-b02e-f2986bd8c6fa" providerId="ADAL" clId="{41FB2E89-DA0E-400A-8FEF-AFAB3BBA511B}" dt="2023-03-17T17:21:31.277" v="8713"/>
          <ac:spMkLst>
            <pc:docMk/>
            <pc:sldMk cId="941450014" sldId="288"/>
            <ac:spMk id="14" creationId="{CEC102CD-A956-6023-AA40-5917593F72A6}"/>
          </ac:spMkLst>
        </pc:spChg>
        <pc:spChg chg="mod">
          <ac:chgData name="Lynne Wandrum" userId="345c6398-997b-4a46-b02e-f2986bd8c6fa" providerId="ADAL" clId="{41FB2E89-DA0E-400A-8FEF-AFAB3BBA511B}" dt="2023-03-17T17:21:31.277" v="8713"/>
          <ac:spMkLst>
            <pc:docMk/>
            <pc:sldMk cId="941450014" sldId="288"/>
            <ac:spMk id="15" creationId="{71E64700-B664-53C8-626E-EC6D22768F71}"/>
          </ac:spMkLst>
        </pc:spChg>
        <pc:spChg chg="del mod topLvl">
          <ac:chgData name="Lynne Wandrum" userId="345c6398-997b-4a46-b02e-f2986bd8c6fa" providerId="ADAL" clId="{41FB2E89-DA0E-400A-8FEF-AFAB3BBA511B}" dt="2023-03-17T17:22:22.234" v="8735" actId="478"/>
          <ac:spMkLst>
            <pc:docMk/>
            <pc:sldMk cId="941450014" sldId="288"/>
            <ac:spMk id="18" creationId="{59DC130F-3BB7-F00D-A03D-B1732655672D}"/>
          </ac:spMkLst>
        </pc:spChg>
        <pc:spChg chg="mod">
          <ac:chgData name="Lynne Wandrum" userId="345c6398-997b-4a46-b02e-f2986bd8c6fa" providerId="ADAL" clId="{41FB2E89-DA0E-400A-8FEF-AFAB3BBA511B}" dt="2023-03-17T17:21:31.277" v="8713"/>
          <ac:spMkLst>
            <pc:docMk/>
            <pc:sldMk cId="941450014" sldId="288"/>
            <ac:spMk id="19" creationId="{4A098B5A-6327-8ABA-1F4E-5566742EA365}"/>
          </ac:spMkLst>
        </pc:spChg>
        <pc:spChg chg="mod">
          <ac:chgData name="Lynne Wandrum" userId="345c6398-997b-4a46-b02e-f2986bd8c6fa" providerId="ADAL" clId="{41FB2E89-DA0E-400A-8FEF-AFAB3BBA511B}" dt="2023-03-17T17:21:31.277" v="8713"/>
          <ac:spMkLst>
            <pc:docMk/>
            <pc:sldMk cId="941450014" sldId="288"/>
            <ac:spMk id="20" creationId="{354FFD0D-3830-4604-BB66-358182BE2E7A}"/>
          </ac:spMkLst>
        </pc:spChg>
        <pc:spChg chg="mod topLvl">
          <ac:chgData name="Lynne Wandrum" userId="345c6398-997b-4a46-b02e-f2986bd8c6fa" providerId="ADAL" clId="{41FB2E89-DA0E-400A-8FEF-AFAB3BBA511B}" dt="2023-03-17T17:25:33.654" v="8763" actId="164"/>
          <ac:spMkLst>
            <pc:docMk/>
            <pc:sldMk cId="941450014" sldId="288"/>
            <ac:spMk id="22" creationId="{79EE4C7B-E15D-C2D9-84B3-3956C50D77B0}"/>
          </ac:spMkLst>
        </pc:spChg>
        <pc:spChg chg="del mod topLvl">
          <ac:chgData name="Lynne Wandrum" userId="345c6398-997b-4a46-b02e-f2986bd8c6fa" providerId="ADAL" clId="{41FB2E89-DA0E-400A-8FEF-AFAB3BBA511B}" dt="2023-03-17T17:22:29.287" v="8738" actId="478"/>
          <ac:spMkLst>
            <pc:docMk/>
            <pc:sldMk cId="941450014" sldId="288"/>
            <ac:spMk id="23" creationId="{5CF5FAB9-A384-81D6-4E9B-62B29664C736}"/>
          </ac:spMkLst>
        </pc:spChg>
        <pc:spChg chg="add mod">
          <ac:chgData name="Lynne Wandrum" userId="345c6398-997b-4a46-b02e-f2986bd8c6fa" providerId="ADAL" clId="{41FB2E89-DA0E-400A-8FEF-AFAB3BBA511B}" dt="2023-03-17T17:23:59.018" v="8751" actId="164"/>
          <ac:spMkLst>
            <pc:docMk/>
            <pc:sldMk cId="941450014" sldId="288"/>
            <ac:spMk id="24" creationId="{371171CD-EFC1-AC7E-8FA5-991388EFF68C}"/>
          </ac:spMkLst>
        </pc:spChg>
        <pc:spChg chg="add mod">
          <ac:chgData name="Lynne Wandrum" userId="345c6398-997b-4a46-b02e-f2986bd8c6fa" providerId="ADAL" clId="{41FB2E89-DA0E-400A-8FEF-AFAB3BBA511B}" dt="2023-03-17T17:24:12.406" v="8752" actId="164"/>
          <ac:spMkLst>
            <pc:docMk/>
            <pc:sldMk cId="941450014" sldId="288"/>
            <ac:spMk id="25" creationId="{01978C84-FF78-F329-C554-ADC0F1CE379C}"/>
          </ac:spMkLst>
        </pc:spChg>
        <pc:spChg chg="add mod">
          <ac:chgData name="Lynne Wandrum" userId="345c6398-997b-4a46-b02e-f2986bd8c6fa" providerId="ADAL" clId="{41FB2E89-DA0E-400A-8FEF-AFAB3BBA511B}" dt="2023-03-17T17:23:26.752" v="8749" actId="164"/>
          <ac:spMkLst>
            <pc:docMk/>
            <pc:sldMk cId="941450014" sldId="288"/>
            <ac:spMk id="26" creationId="{1B1346F0-7F0B-CE82-C1EB-CF93E05B20F7}"/>
          </ac:spMkLst>
        </pc:spChg>
        <pc:spChg chg="add mod">
          <ac:chgData name="Lynne Wandrum" userId="345c6398-997b-4a46-b02e-f2986bd8c6fa" providerId="ADAL" clId="{41FB2E89-DA0E-400A-8FEF-AFAB3BBA511B}" dt="2023-03-17T17:25:33.654" v="8763" actId="164"/>
          <ac:spMkLst>
            <pc:docMk/>
            <pc:sldMk cId="941450014" sldId="288"/>
            <ac:spMk id="27" creationId="{85835916-F026-9BF3-F9BC-CB891E29EFFE}"/>
          </ac:spMkLst>
        </pc:spChg>
        <pc:spChg chg="add mod">
          <ac:chgData name="Lynne Wandrum" userId="345c6398-997b-4a46-b02e-f2986bd8c6fa" providerId="ADAL" clId="{41FB2E89-DA0E-400A-8FEF-AFAB3BBA511B}" dt="2023-03-17T17:24:17.655" v="8753" actId="164"/>
          <ac:spMkLst>
            <pc:docMk/>
            <pc:sldMk cId="941450014" sldId="288"/>
            <ac:spMk id="28" creationId="{7E6A53AB-B46B-5077-55A3-20B3FD737D2F}"/>
          </ac:spMkLst>
        </pc:spChg>
        <pc:spChg chg="add mod">
          <ac:chgData name="Lynne Wandrum" userId="345c6398-997b-4a46-b02e-f2986bd8c6fa" providerId="ADAL" clId="{41FB2E89-DA0E-400A-8FEF-AFAB3BBA511B}" dt="2023-03-17T17:43:11.407" v="8978" actId="27636"/>
          <ac:spMkLst>
            <pc:docMk/>
            <pc:sldMk cId="941450014" sldId="288"/>
            <ac:spMk id="34" creationId="{0FD11EB8-C409-B079-D40B-820779663774}"/>
          </ac:spMkLst>
        </pc:spChg>
        <pc:grpChg chg="add del mod">
          <ac:chgData name="Lynne Wandrum" userId="345c6398-997b-4a46-b02e-f2986bd8c6fa" providerId="ADAL" clId="{41FB2E89-DA0E-400A-8FEF-AFAB3BBA511B}" dt="2023-03-17T17:22:40.114" v="8743" actId="478"/>
          <ac:grpSpMkLst>
            <pc:docMk/>
            <pc:sldMk cId="941450014" sldId="288"/>
            <ac:grpSpMk id="2" creationId="{1CB1471A-70F2-E7CC-64C9-D99AD1487E07}"/>
          </ac:grpSpMkLst>
        </pc:grpChg>
        <pc:grpChg chg="add del mod">
          <ac:chgData name="Lynne Wandrum" userId="345c6398-997b-4a46-b02e-f2986bd8c6fa" providerId="ADAL" clId="{41FB2E89-DA0E-400A-8FEF-AFAB3BBA511B}" dt="2023-03-17T17:22:16.522" v="8731" actId="478"/>
          <ac:grpSpMkLst>
            <pc:docMk/>
            <pc:sldMk cId="941450014" sldId="288"/>
            <ac:grpSpMk id="5" creationId="{07C2075A-2CB6-774F-CB75-8194E991AB7F}"/>
          </ac:grpSpMkLst>
        </pc:grpChg>
        <pc:grpChg chg="add del mod">
          <ac:chgData name="Lynne Wandrum" userId="345c6398-997b-4a46-b02e-f2986bd8c6fa" providerId="ADAL" clId="{41FB2E89-DA0E-400A-8FEF-AFAB3BBA511B}" dt="2023-03-17T17:22:09.875" v="8728" actId="478"/>
          <ac:grpSpMkLst>
            <pc:docMk/>
            <pc:sldMk cId="941450014" sldId="288"/>
            <ac:grpSpMk id="8" creationId="{2F5B9BE6-7804-C755-C203-1D72E5D53903}"/>
          </ac:grpSpMkLst>
        </pc:grpChg>
        <pc:grpChg chg="add del mod">
          <ac:chgData name="Lynne Wandrum" userId="345c6398-997b-4a46-b02e-f2986bd8c6fa" providerId="ADAL" clId="{41FB2E89-DA0E-400A-8FEF-AFAB3BBA511B}" dt="2023-03-17T17:34:36.967" v="8849" actId="478"/>
          <ac:grpSpMkLst>
            <pc:docMk/>
            <pc:sldMk cId="941450014" sldId="288"/>
            <ac:grpSpMk id="11" creationId="{0F5D76ED-DDBF-202F-3AE1-835BB94C0979}"/>
          </ac:grpSpMkLst>
        </pc:grpChg>
        <pc:grpChg chg="mod">
          <ac:chgData name="Lynne Wandrum" userId="345c6398-997b-4a46-b02e-f2986bd8c6fa" providerId="ADAL" clId="{41FB2E89-DA0E-400A-8FEF-AFAB3BBA511B}" dt="2023-03-17T17:21:31.277" v="8713"/>
          <ac:grpSpMkLst>
            <pc:docMk/>
            <pc:sldMk cId="941450014" sldId="288"/>
            <ac:grpSpMk id="12" creationId="{14A56D19-DC1F-AFFB-856B-6CB0BFD0AB30}"/>
          </ac:grpSpMkLst>
        </pc:grpChg>
        <pc:grpChg chg="add del mod">
          <ac:chgData name="Lynne Wandrum" userId="345c6398-997b-4a46-b02e-f2986bd8c6fa" providerId="ADAL" clId="{41FB2E89-DA0E-400A-8FEF-AFAB3BBA511B}" dt="2023-03-17T17:22:22.234" v="8735" actId="478"/>
          <ac:grpSpMkLst>
            <pc:docMk/>
            <pc:sldMk cId="941450014" sldId="288"/>
            <ac:grpSpMk id="16" creationId="{1E67A113-ADA7-361F-9644-CAA316E72A94}"/>
          </ac:grpSpMkLst>
        </pc:grpChg>
        <pc:grpChg chg="add del mod topLvl">
          <ac:chgData name="Lynne Wandrum" userId="345c6398-997b-4a46-b02e-f2986bd8c6fa" providerId="ADAL" clId="{41FB2E89-DA0E-400A-8FEF-AFAB3BBA511B}" dt="2023-03-17T17:23:26.752" v="8749" actId="164"/>
          <ac:grpSpMkLst>
            <pc:docMk/>
            <pc:sldMk cId="941450014" sldId="288"/>
            <ac:grpSpMk id="17" creationId="{9A7747CA-9F64-4DC8-4E32-2C743D74B4A3}"/>
          </ac:grpSpMkLst>
        </pc:grpChg>
        <pc:grpChg chg="add del mod">
          <ac:chgData name="Lynne Wandrum" userId="345c6398-997b-4a46-b02e-f2986bd8c6fa" providerId="ADAL" clId="{41FB2E89-DA0E-400A-8FEF-AFAB3BBA511B}" dt="2023-03-17T17:22:29.287" v="8738" actId="478"/>
          <ac:grpSpMkLst>
            <pc:docMk/>
            <pc:sldMk cId="941450014" sldId="288"/>
            <ac:grpSpMk id="21" creationId="{4ACD3EEB-898E-5F1B-951F-5F940C08CAB7}"/>
          </ac:grpSpMkLst>
        </pc:grpChg>
        <pc:grpChg chg="add del mod">
          <ac:chgData name="Lynne Wandrum" userId="345c6398-997b-4a46-b02e-f2986bd8c6fa" providerId="ADAL" clId="{41FB2E89-DA0E-400A-8FEF-AFAB3BBA511B}" dt="2023-03-17T17:34:36.967" v="8849" actId="478"/>
          <ac:grpSpMkLst>
            <pc:docMk/>
            <pc:sldMk cId="941450014" sldId="288"/>
            <ac:grpSpMk id="29" creationId="{7DF2A3D2-BD2A-E5AA-4A14-A7F122D80B0D}"/>
          </ac:grpSpMkLst>
        </pc:grpChg>
        <pc:grpChg chg="add del mod">
          <ac:chgData name="Lynne Wandrum" userId="345c6398-997b-4a46-b02e-f2986bd8c6fa" providerId="ADAL" clId="{41FB2E89-DA0E-400A-8FEF-AFAB3BBA511B}" dt="2023-03-17T17:34:36.967" v="8849" actId="478"/>
          <ac:grpSpMkLst>
            <pc:docMk/>
            <pc:sldMk cId="941450014" sldId="288"/>
            <ac:grpSpMk id="30" creationId="{E7C7DDA4-AA25-4869-7EF2-0B285BB4DF5F}"/>
          </ac:grpSpMkLst>
        </pc:grpChg>
        <pc:grpChg chg="add del mod">
          <ac:chgData name="Lynne Wandrum" userId="345c6398-997b-4a46-b02e-f2986bd8c6fa" providerId="ADAL" clId="{41FB2E89-DA0E-400A-8FEF-AFAB3BBA511B}" dt="2023-03-17T17:34:36.967" v="8849" actId="478"/>
          <ac:grpSpMkLst>
            <pc:docMk/>
            <pc:sldMk cId="941450014" sldId="288"/>
            <ac:grpSpMk id="31" creationId="{720ACEB7-F340-11B2-5D1F-34F64702BD4F}"/>
          </ac:grpSpMkLst>
        </pc:grpChg>
        <pc:grpChg chg="add del mod">
          <ac:chgData name="Lynne Wandrum" userId="345c6398-997b-4a46-b02e-f2986bd8c6fa" providerId="ADAL" clId="{41FB2E89-DA0E-400A-8FEF-AFAB3BBA511B}" dt="2023-03-17T17:34:36.967" v="8849" actId="478"/>
          <ac:grpSpMkLst>
            <pc:docMk/>
            <pc:sldMk cId="941450014" sldId="288"/>
            <ac:grpSpMk id="32" creationId="{63165C5E-442F-D641-34AA-7C37026A43B4}"/>
          </ac:grpSpMkLst>
        </pc:grpChg>
        <pc:grpChg chg="add del mod">
          <ac:chgData name="Lynne Wandrum" userId="345c6398-997b-4a46-b02e-f2986bd8c6fa" providerId="ADAL" clId="{41FB2E89-DA0E-400A-8FEF-AFAB3BBA511B}" dt="2023-03-17T17:34:36.967" v="8849" actId="478"/>
          <ac:grpSpMkLst>
            <pc:docMk/>
            <pc:sldMk cId="941450014" sldId="288"/>
            <ac:grpSpMk id="33" creationId="{3E9150D1-2744-FB7B-32E4-EBD7AACE7CEF}"/>
          </ac:grpSpMkLst>
        </pc:grpChg>
      </pc:sldChg>
      <pc:sldChg chg="addSp delSp modSp add mod modTransition delAnim modAnim">
        <pc:chgData name="Lynne Wandrum" userId="345c6398-997b-4a46-b02e-f2986bd8c6fa" providerId="ADAL" clId="{41FB2E89-DA0E-400A-8FEF-AFAB3BBA511B}" dt="2023-03-20T18:19:48.762" v="9250" actId="1037"/>
        <pc:sldMkLst>
          <pc:docMk/>
          <pc:sldMk cId="1041809742" sldId="289"/>
        </pc:sldMkLst>
        <pc:spChg chg="mod">
          <ac:chgData name="Lynne Wandrum" userId="345c6398-997b-4a46-b02e-f2986bd8c6fa" providerId="ADAL" clId="{41FB2E89-DA0E-400A-8FEF-AFAB3BBA511B}" dt="2023-03-20T17:49:48.417" v="9140" actId="20577"/>
          <ac:spMkLst>
            <pc:docMk/>
            <pc:sldMk cId="1041809742" sldId="289"/>
            <ac:spMk id="43" creationId="{A5B422BD-7DAF-0651-B0FC-4DD1F7C4ABC1}"/>
          </ac:spMkLst>
        </pc:spChg>
        <pc:spChg chg="mod">
          <ac:chgData name="Lynne Wandrum" userId="345c6398-997b-4a46-b02e-f2986bd8c6fa" providerId="ADAL" clId="{41FB2E89-DA0E-400A-8FEF-AFAB3BBA511B}" dt="2023-03-17T17:39:00.154" v="8887" actId="207"/>
          <ac:spMkLst>
            <pc:docMk/>
            <pc:sldMk cId="1041809742" sldId="289"/>
            <ac:spMk id="75" creationId="{FFF51BB9-F103-A325-DA90-414DE14EB3E4}"/>
          </ac:spMkLst>
        </pc:spChg>
        <pc:spChg chg="mod">
          <ac:chgData name="Lynne Wandrum" userId="345c6398-997b-4a46-b02e-f2986bd8c6fa" providerId="ADAL" clId="{41FB2E89-DA0E-400A-8FEF-AFAB3BBA511B}" dt="2023-03-17T18:04:46.339" v="9091" actId="1076"/>
          <ac:spMkLst>
            <pc:docMk/>
            <pc:sldMk cId="1041809742" sldId="289"/>
            <ac:spMk id="76" creationId="{EE60CEFE-D914-684C-1681-F43314F99310}"/>
          </ac:spMkLst>
        </pc:spChg>
        <pc:spChg chg="mod ord">
          <ac:chgData name="Lynne Wandrum" userId="345c6398-997b-4a46-b02e-f2986bd8c6fa" providerId="ADAL" clId="{41FB2E89-DA0E-400A-8FEF-AFAB3BBA511B}" dt="2023-03-20T18:12:06.107" v="9194" actId="404"/>
          <ac:spMkLst>
            <pc:docMk/>
            <pc:sldMk cId="1041809742" sldId="289"/>
            <ac:spMk id="78" creationId="{A3A5A5FB-FC4C-AB69-F389-005F7BE62ACD}"/>
          </ac:spMkLst>
        </pc:spChg>
        <pc:spChg chg="mod">
          <ac:chgData name="Lynne Wandrum" userId="345c6398-997b-4a46-b02e-f2986bd8c6fa" providerId="ADAL" clId="{41FB2E89-DA0E-400A-8FEF-AFAB3BBA511B}" dt="2023-03-17T17:39:00.154" v="8887" actId="207"/>
          <ac:spMkLst>
            <pc:docMk/>
            <pc:sldMk cId="1041809742" sldId="289"/>
            <ac:spMk id="79" creationId="{0013D93A-459A-15FE-27E6-154C33EEDA0B}"/>
          </ac:spMkLst>
        </pc:spChg>
        <pc:spChg chg="mod topLvl">
          <ac:chgData name="Lynne Wandrum" userId="345c6398-997b-4a46-b02e-f2986bd8c6fa" providerId="ADAL" clId="{41FB2E89-DA0E-400A-8FEF-AFAB3BBA511B}" dt="2023-03-17T17:49:02.546" v="9048" actId="164"/>
          <ac:spMkLst>
            <pc:docMk/>
            <pc:sldMk cId="1041809742" sldId="289"/>
            <ac:spMk id="81" creationId="{5AF34199-8A45-7C79-7877-7862568B7424}"/>
          </ac:spMkLst>
        </pc:spChg>
        <pc:spChg chg="mod">
          <ac:chgData name="Lynne Wandrum" userId="345c6398-997b-4a46-b02e-f2986bd8c6fa" providerId="ADAL" clId="{41FB2E89-DA0E-400A-8FEF-AFAB3BBA511B}" dt="2023-03-20T18:09:41.115" v="9149"/>
          <ac:spMkLst>
            <pc:docMk/>
            <pc:sldMk cId="1041809742" sldId="289"/>
            <ac:spMk id="82" creationId="{E550A139-EEE8-A2ED-67A4-791F76B33621}"/>
          </ac:spMkLst>
        </pc:spChg>
        <pc:spChg chg="del mod topLvl">
          <ac:chgData name="Lynne Wandrum" userId="345c6398-997b-4a46-b02e-f2986bd8c6fa" providerId="ADAL" clId="{41FB2E89-DA0E-400A-8FEF-AFAB3BBA511B}" dt="2023-03-17T17:43:18.490" v="8979" actId="478"/>
          <ac:spMkLst>
            <pc:docMk/>
            <pc:sldMk cId="1041809742" sldId="289"/>
            <ac:spMk id="82" creationId="{EFE4BD45-3A06-8258-B64D-EB6A0809F675}"/>
          </ac:spMkLst>
        </pc:spChg>
        <pc:spChg chg="mod">
          <ac:chgData name="Lynne Wandrum" userId="345c6398-997b-4a46-b02e-f2986bd8c6fa" providerId="ADAL" clId="{41FB2E89-DA0E-400A-8FEF-AFAB3BBA511B}" dt="2023-03-17T17:39:00.154" v="8887" actId="207"/>
          <ac:spMkLst>
            <pc:docMk/>
            <pc:sldMk cId="1041809742" sldId="289"/>
            <ac:spMk id="84" creationId="{AADB9908-65C8-732D-61B5-AF9A36ADA19A}"/>
          </ac:spMkLst>
        </pc:spChg>
        <pc:spChg chg="mod">
          <ac:chgData name="Lynne Wandrum" userId="345c6398-997b-4a46-b02e-f2986bd8c6fa" providerId="ADAL" clId="{41FB2E89-DA0E-400A-8FEF-AFAB3BBA511B}" dt="2023-03-17T18:03:43.323" v="9088" actId="1076"/>
          <ac:spMkLst>
            <pc:docMk/>
            <pc:sldMk cId="1041809742" sldId="289"/>
            <ac:spMk id="85" creationId="{1D042DD1-9F2D-DFCC-B1B9-B68A39FAAF83}"/>
          </ac:spMkLst>
        </pc:spChg>
        <pc:spChg chg="mod ord">
          <ac:chgData name="Lynne Wandrum" userId="345c6398-997b-4a46-b02e-f2986bd8c6fa" providerId="ADAL" clId="{41FB2E89-DA0E-400A-8FEF-AFAB3BBA511B}" dt="2023-03-17T18:04:35.840" v="9090" actId="1076"/>
          <ac:spMkLst>
            <pc:docMk/>
            <pc:sldMk cId="1041809742" sldId="289"/>
            <ac:spMk id="87" creationId="{29E02C27-7070-86A7-DB9F-EB0F35834E38}"/>
          </ac:spMkLst>
        </pc:spChg>
        <pc:spChg chg="mod">
          <ac:chgData name="Lynne Wandrum" userId="345c6398-997b-4a46-b02e-f2986bd8c6fa" providerId="ADAL" clId="{41FB2E89-DA0E-400A-8FEF-AFAB3BBA511B}" dt="2023-03-17T17:39:00.154" v="8887" actId="207"/>
          <ac:spMkLst>
            <pc:docMk/>
            <pc:sldMk cId="1041809742" sldId="289"/>
            <ac:spMk id="88" creationId="{34A35B38-6017-64FB-8D11-29261891F225}"/>
          </ac:spMkLst>
        </pc:spChg>
        <pc:spChg chg="mod ord">
          <ac:chgData name="Lynne Wandrum" userId="345c6398-997b-4a46-b02e-f2986bd8c6fa" providerId="ADAL" clId="{41FB2E89-DA0E-400A-8FEF-AFAB3BBA511B}" dt="2023-03-17T18:04:50.351" v="9092" actId="1076"/>
          <ac:spMkLst>
            <pc:docMk/>
            <pc:sldMk cId="1041809742" sldId="289"/>
            <ac:spMk id="90" creationId="{53367837-9DC9-D3DB-1EF5-D96D693EF5E0}"/>
          </ac:spMkLst>
        </pc:spChg>
        <pc:spChg chg="mod">
          <ac:chgData name="Lynne Wandrum" userId="345c6398-997b-4a46-b02e-f2986bd8c6fa" providerId="ADAL" clId="{41FB2E89-DA0E-400A-8FEF-AFAB3BBA511B}" dt="2023-03-17T17:39:00.154" v="8887" actId="207"/>
          <ac:spMkLst>
            <pc:docMk/>
            <pc:sldMk cId="1041809742" sldId="289"/>
            <ac:spMk id="91" creationId="{FCBACACE-4309-4300-CEB7-3FD5378B9EDC}"/>
          </ac:spMkLst>
        </pc:spChg>
        <pc:spChg chg="mod ord">
          <ac:chgData name="Lynne Wandrum" userId="345c6398-997b-4a46-b02e-f2986bd8c6fa" providerId="ADAL" clId="{41FB2E89-DA0E-400A-8FEF-AFAB3BBA511B}" dt="2023-03-17T17:47:10.966" v="9029" actId="207"/>
          <ac:spMkLst>
            <pc:docMk/>
            <pc:sldMk cId="1041809742" sldId="289"/>
            <ac:spMk id="93" creationId="{023CBE92-0763-2F9F-2ADA-F730CD359F9B}"/>
          </ac:spMkLst>
        </pc:spChg>
        <pc:spChg chg="mod">
          <ac:chgData name="Lynne Wandrum" userId="345c6398-997b-4a46-b02e-f2986bd8c6fa" providerId="ADAL" clId="{41FB2E89-DA0E-400A-8FEF-AFAB3BBA511B}" dt="2023-03-17T17:39:00.154" v="8887" actId="207"/>
          <ac:spMkLst>
            <pc:docMk/>
            <pc:sldMk cId="1041809742" sldId="289"/>
            <ac:spMk id="94" creationId="{81238883-9DA6-17A1-6397-66ED4D8F0F01}"/>
          </ac:spMkLst>
        </pc:spChg>
        <pc:spChg chg="mod">
          <ac:chgData name="Lynne Wandrum" userId="345c6398-997b-4a46-b02e-f2986bd8c6fa" providerId="ADAL" clId="{41FB2E89-DA0E-400A-8FEF-AFAB3BBA511B}" dt="2023-03-20T18:10:18.687" v="9168" actId="1076"/>
          <ac:spMkLst>
            <pc:docMk/>
            <pc:sldMk cId="1041809742" sldId="289"/>
            <ac:spMk id="95" creationId="{8E273C50-C50E-C135-1FE7-B4F6F2BD07C9}"/>
          </ac:spMkLst>
        </pc:spChg>
        <pc:spChg chg="add mod">
          <ac:chgData name="Lynne Wandrum" userId="345c6398-997b-4a46-b02e-f2986bd8c6fa" providerId="ADAL" clId="{41FB2E89-DA0E-400A-8FEF-AFAB3BBA511B}" dt="2023-03-17T17:49:02.546" v="9048" actId="164"/>
          <ac:spMkLst>
            <pc:docMk/>
            <pc:sldMk cId="1041809742" sldId="289"/>
            <ac:spMk id="96" creationId="{E93192AA-AAEC-746B-F746-4F627E7EB8E3}"/>
          </ac:spMkLst>
        </pc:spChg>
        <pc:spChg chg="mod">
          <ac:chgData name="Lynne Wandrum" userId="345c6398-997b-4a46-b02e-f2986bd8c6fa" providerId="ADAL" clId="{41FB2E89-DA0E-400A-8FEF-AFAB3BBA511B}" dt="2023-03-20T18:10:54.919" v="9170"/>
          <ac:spMkLst>
            <pc:docMk/>
            <pc:sldMk cId="1041809742" sldId="289"/>
            <ac:spMk id="99" creationId="{9C4F3932-C8BC-51D0-001B-B0B5633C7C2D}"/>
          </ac:spMkLst>
        </pc:spChg>
        <pc:spChg chg="mod">
          <ac:chgData name="Lynne Wandrum" userId="345c6398-997b-4a46-b02e-f2986bd8c6fa" providerId="ADAL" clId="{41FB2E89-DA0E-400A-8FEF-AFAB3BBA511B}" dt="2023-03-20T18:11:33.602" v="9186" actId="1076"/>
          <ac:spMkLst>
            <pc:docMk/>
            <pc:sldMk cId="1041809742" sldId="289"/>
            <ac:spMk id="100" creationId="{DC9FB002-41B9-FBD0-13CE-A9E4CB809DF7}"/>
          </ac:spMkLst>
        </pc:spChg>
        <pc:spChg chg="mod">
          <ac:chgData name="Lynne Wandrum" userId="345c6398-997b-4a46-b02e-f2986bd8c6fa" providerId="ADAL" clId="{41FB2E89-DA0E-400A-8FEF-AFAB3BBA511B}" dt="2023-03-20T18:11:44.303" v="9187"/>
          <ac:spMkLst>
            <pc:docMk/>
            <pc:sldMk cId="1041809742" sldId="289"/>
            <ac:spMk id="102" creationId="{BABD3401-D54F-15E8-8866-68A299E07EAF}"/>
          </ac:spMkLst>
        </pc:spChg>
        <pc:spChg chg="mod">
          <ac:chgData name="Lynne Wandrum" userId="345c6398-997b-4a46-b02e-f2986bd8c6fa" providerId="ADAL" clId="{41FB2E89-DA0E-400A-8FEF-AFAB3BBA511B}" dt="2023-03-20T18:11:44.303" v="9187"/>
          <ac:spMkLst>
            <pc:docMk/>
            <pc:sldMk cId="1041809742" sldId="289"/>
            <ac:spMk id="103" creationId="{01C9E39A-0B32-5919-D5F1-02DE72634BE8}"/>
          </ac:spMkLst>
        </pc:spChg>
        <pc:spChg chg="mod">
          <ac:chgData name="Lynne Wandrum" userId="345c6398-997b-4a46-b02e-f2986bd8c6fa" providerId="ADAL" clId="{41FB2E89-DA0E-400A-8FEF-AFAB3BBA511B}" dt="2023-03-20T18:19:06.597" v="9245" actId="1036"/>
          <ac:spMkLst>
            <pc:docMk/>
            <pc:sldMk cId="1041809742" sldId="289"/>
            <ac:spMk id="105" creationId="{9F2750E8-1180-0D2F-A6F2-A350B5FA4721}"/>
          </ac:spMkLst>
        </pc:spChg>
        <pc:spChg chg="mod">
          <ac:chgData name="Lynne Wandrum" userId="345c6398-997b-4a46-b02e-f2986bd8c6fa" providerId="ADAL" clId="{41FB2E89-DA0E-400A-8FEF-AFAB3BBA511B}" dt="2023-03-20T18:13:16.527" v="9218" actId="1076"/>
          <ac:spMkLst>
            <pc:docMk/>
            <pc:sldMk cId="1041809742" sldId="289"/>
            <ac:spMk id="106" creationId="{5CD637F5-2EAE-60A4-AD47-1897C2E72B67}"/>
          </ac:spMkLst>
        </pc:spChg>
        <pc:grpChg chg="add mod">
          <ac:chgData name="Lynne Wandrum" userId="345c6398-997b-4a46-b02e-f2986bd8c6fa" providerId="ADAL" clId="{41FB2E89-DA0E-400A-8FEF-AFAB3BBA511B}" dt="2023-03-17T17:39:00.154" v="8887" actId="207"/>
          <ac:grpSpMkLst>
            <pc:docMk/>
            <pc:sldMk cId="1041809742" sldId="289"/>
            <ac:grpSpMk id="74" creationId="{A257720A-310D-51CC-39C5-25C6C992422E}"/>
          </ac:grpSpMkLst>
        </pc:grpChg>
        <pc:grpChg chg="add mod">
          <ac:chgData name="Lynne Wandrum" userId="345c6398-997b-4a46-b02e-f2986bd8c6fa" providerId="ADAL" clId="{41FB2E89-DA0E-400A-8FEF-AFAB3BBA511B}" dt="2023-03-20T18:11:53.792" v="9188" actId="1076"/>
          <ac:grpSpMkLst>
            <pc:docMk/>
            <pc:sldMk cId="1041809742" sldId="289"/>
            <ac:grpSpMk id="77" creationId="{F7F3C60E-1D77-440A-B7E3-6D997DFC2E6D}"/>
          </ac:grpSpMkLst>
        </pc:grpChg>
        <pc:grpChg chg="add del mod">
          <ac:chgData name="Lynne Wandrum" userId="345c6398-997b-4a46-b02e-f2986bd8c6fa" providerId="ADAL" clId="{41FB2E89-DA0E-400A-8FEF-AFAB3BBA511B}" dt="2023-03-17T17:43:18.490" v="8979" actId="478"/>
          <ac:grpSpMkLst>
            <pc:docMk/>
            <pc:sldMk cId="1041809742" sldId="289"/>
            <ac:grpSpMk id="80" creationId="{00A29144-8888-44EB-D733-13B86EFD4A2C}"/>
          </ac:grpSpMkLst>
        </pc:grpChg>
        <pc:grpChg chg="add mod">
          <ac:chgData name="Lynne Wandrum" userId="345c6398-997b-4a46-b02e-f2986bd8c6fa" providerId="ADAL" clId="{41FB2E89-DA0E-400A-8FEF-AFAB3BBA511B}" dt="2023-03-20T18:19:48.762" v="9250" actId="1037"/>
          <ac:grpSpMkLst>
            <pc:docMk/>
            <pc:sldMk cId="1041809742" sldId="289"/>
            <ac:grpSpMk id="80" creationId="{9277E750-5C46-1096-D5AE-64C99FCBF000}"/>
          </ac:grpSpMkLst>
        </pc:grpChg>
        <pc:grpChg chg="add mod">
          <ac:chgData name="Lynne Wandrum" userId="345c6398-997b-4a46-b02e-f2986bd8c6fa" providerId="ADAL" clId="{41FB2E89-DA0E-400A-8FEF-AFAB3BBA511B}" dt="2023-03-17T17:39:00.154" v="8887" actId="207"/>
          <ac:grpSpMkLst>
            <pc:docMk/>
            <pc:sldMk cId="1041809742" sldId="289"/>
            <ac:grpSpMk id="83" creationId="{D6B7009F-AD2C-3D85-7875-479D482A26C2}"/>
          </ac:grpSpMkLst>
        </pc:grpChg>
        <pc:grpChg chg="add mod ord">
          <ac:chgData name="Lynne Wandrum" userId="345c6398-997b-4a46-b02e-f2986bd8c6fa" providerId="ADAL" clId="{41FB2E89-DA0E-400A-8FEF-AFAB3BBA511B}" dt="2023-03-17T17:46:01.222" v="9014" actId="14100"/>
          <ac:grpSpMkLst>
            <pc:docMk/>
            <pc:sldMk cId="1041809742" sldId="289"/>
            <ac:grpSpMk id="86" creationId="{9625B29D-D4E1-BED2-6150-EDD03D1539A7}"/>
          </ac:grpSpMkLst>
        </pc:grpChg>
        <pc:grpChg chg="add mod">
          <ac:chgData name="Lynne Wandrum" userId="345c6398-997b-4a46-b02e-f2986bd8c6fa" providerId="ADAL" clId="{41FB2E89-DA0E-400A-8FEF-AFAB3BBA511B}" dt="2023-03-17T17:39:00.154" v="8887" actId="207"/>
          <ac:grpSpMkLst>
            <pc:docMk/>
            <pc:sldMk cId="1041809742" sldId="289"/>
            <ac:grpSpMk id="89" creationId="{24D0F630-A72D-8475-A3F5-10EE53EBDF2C}"/>
          </ac:grpSpMkLst>
        </pc:grpChg>
        <pc:grpChg chg="add mod">
          <ac:chgData name="Lynne Wandrum" userId="345c6398-997b-4a46-b02e-f2986bd8c6fa" providerId="ADAL" clId="{41FB2E89-DA0E-400A-8FEF-AFAB3BBA511B}" dt="2023-03-17T17:39:00.154" v="8887" actId="207"/>
          <ac:grpSpMkLst>
            <pc:docMk/>
            <pc:sldMk cId="1041809742" sldId="289"/>
            <ac:grpSpMk id="92" creationId="{6452C67E-C27F-02FB-BF94-971F1D4263D6}"/>
          </ac:grpSpMkLst>
        </pc:grpChg>
        <pc:grpChg chg="add mod">
          <ac:chgData name="Lynne Wandrum" userId="345c6398-997b-4a46-b02e-f2986bd8c6fa" providerId="ADAL" clId="{41FB2E89-DA0E-400A-8FEF-AFAB3BBA511B}" dt="2023-03-17T17:49:02.546" v="9048" actId="164"/>
          <ac:grpSpMkLst>
            <pc:docMk/>
            <pc:sldMk cId="1041809742" sldId="289"/>
            <ac:grpSpMk id="97" creationId="{AFDA8F0E-68BF-0DD6-3738-F1C3E273A937}"/>
          </ac:grpSpMkLst>
        </pc:grpChg>
        <pc:grpChg chg="add mod">
          <ac:chgData name="Lynne Wandrum" userId="345c6398-997b-4a46-b02e-f2986bd8c6fa" providerId="ADAL" clId="{41FB2E89-DA0E-400A-8FEF-AFAB3BBA511B}" dt="2023-03-20T18:11:03.769" v="9171" actId="1076"/>
          <ac:grpSpMkLst>
            <pc:docMk/>
            <pc:sldMk cId="1041809742" sldId="289"/>
            <ac:grpSpMk id="98" creationId="{C4E8C6BC-AB2A-9026-D6B9-B0AE1B95533A}"/>
          </ac:grpSpMkLst>
        </pc:grpChg>
        <pc:grpChg chg="add mod">
          <ac:chgData name="Lynne Wandrum" userId="345c6398-997b-4a46-b02e-f2986bd8c6fa" providerId="ADAL" clId="{41FB2E89-DA0E-400A-8FEF-AFAB3BBA511B}" dt="2023-03-20T18:18:17.059" v="9240" actId="1076"/>
          <ac:grpSpMkLst>
            <pc:docMk/>
            <pc:sldMk cId="1041809742" sldId="289"/>
            <ac:grpSpMk id="101" creationId="{944950C1-9690-527E-9987-4A028670D0D3}"/>
          </ac:grpSpMkLst>
        </pc:grpChg>
        <pc:grpChg chg="add mod">
          <ac:chgData name="Lynne Wandrum" userId="345c6398-997b-4a46-b02e-f2986bd8c6fa" providerId="ADAL" clId="{41FB2E89-DA0E-400A-8FEF-AFAB3BBA511B}" dt="2023-03-20T18:14:29.792" v="9228" actId="1036"/>
          <ac:grpSpMkLst>
            <pc:docMk/>
            <pc:sldMk cId="1041809742" sldId="289"/>
            <ac:grpSpMk id="104" creationId="{C2DE68C1-A864-E5E1-3530-014003845F61}"/>
          </ac:grpSpMkLst>
        </pc:grpChg>
      </pc:sldChg>
      <pc:sldMasterChg chg="setBg modSldLayout">
        <pc:chgData name="Lynne Wandrum" userId="345c6398-997b-4a46-b02e-f2986bd8c6fa" providerId="ADAL" clId="{41FB2E89-DA0E-400A-8FEF-AFAB3BBA511B}" dt="2023-03-14T15:07:42.278" v="166"/>
        <pc:sldMasterMkLst>
          <pc:docMk/>
          <pc:sldMasterMk cId="1508102358" sldId="2147483648"/>
        </pc:sldMasterMkLst>
        <pc:sldLayoutChg chg="setBg">
          <pc:chgData name="Lynne Wandrum" userId="345c6398-997b-4a46-b02e-f2986bd8c6fa" providerId="ADAL" clId="{41FB2E89-DA0E-400A-8FEF-AFAB3BBA511B}" dt="2023-03-14T15:07:42.278" v="166"/>
          <pc:sldLayoutMkLst>
            <pc:docMk/>
            <pc:sldMasterMk cId="1508102358" sldId="2147483648"/>
            <pc:sldLayoutMk cId="3918161066" sldId="2147483649"/>
          </pc:sldLayoutMkLst>
        </pc:sldLayoutChg>
        <pc:sldLayoutChg chg="setBg">
          <pc:chgData name="Lynne Wandrum" userId="345c6398-997b-4a46-b02e-f2986bd8c6fa" providerId="ADAL" clId="{41FB2E89-DA0E-400A-8FEF-AFAB3BBA511B}" dt="2023-03-14T15:07:42.278" v="166"/>
          <pc:sldLayoutMkLst>
            <pc:docMk/>
            <pc:sldMasterMk cId="1508102358" sldId="2147483648"/>
            <pc:sldLayoutMk cId="2984772570" sldId="2147483650"/>
          </pc:sldLayoutMkLst>
        </pc:sldLayoutChg>
        <pc:sldLayoutChg chg="setBg">
          <pc:chgData name="Lynne Wandrum" userId="345c6398-997b-4a46-b02e-f2986bd8c6fa" providerId="ADAL" clId="{41FB2E89-DA0E-400A-8FEF-AFAB3BBA511B}" dt="2023-03-14T15:07:42.278" v="166"/>
          <pc:sldLayoutMkLst>
            <pc:docMk/>
            <pc:sldMasterMk cId="1508102358" sldId="2147483648"/>
            <pc:sldLayoutMk cId="2665527532" sldId="2147483651"/>
          </pc:sldLayoutMkLst>
        </pc:sldLayoutChg>
        <pc:sldLayoutChg chg="setBg">
          <pc:chgData name="Lynne Wandrum" userId="345c6398-997b-4a46-b02e-f2986bd8c6fa" providerId="ADAL" clId="{41FB2E89-DA0E-400A-8FEF-AFAB3BBA511B}" dt="2023-03-14T15:07:42.278" v="166"/>
          <pc:sldLayoutMkLst>
            <pc:docMk/>
            <pc:sldMasterMk cId="1508102358" sldId="2147483648"/>
            <pc:sldLayoutMk cId="2484016712" sldId="2147483652"/>
          </pc:sldLayoutMkLst>
        </pc:sldLayoutChg>
        <pc:sldLayoutChg chg="setBg">
          <pc:chgData name="Lynne Wandrum" userId="345c6398-997b-4a46-b02e-f2986bd8c6fa" providerId="ADAL" clId="{41FB2E89-DA0E-400A-8FEF-AFAB3BBA511B}" dt="2023-03-14T15:07:42.278" v="166"/>
          <pc:sldLayoutMkLst>
            <pc:docMk/>
            <pc:sldMasterMk cId="1508102358" sldId="2147483648"/>
            <pc:sldLayoutMk cId="3270788171" sldId="2147483653"/>
          </pc:sldLayoutMkLst>
        </pc:sldLayoutChg>
        <pc:sldLayoutChg chg="setBg">
          <pc:chgData name="Lynne Wandrum" userId="345c6398-997b-4a46-b02e-f2986bd8c6fa" providerId="ADAL" clId="{41FB2E89-DA0E-400A-8FEF-AFAB3BBA511B}" dt="2023-03-14T15:07:42.278" v="166"/>
          <pc:sldLayoutMkLst>
            <pc:docMk/>
            <pc:sldMasterMk cId="1508102358" sldId="2147483648"/>
            <pc:sldLayoutMk cId="1668359136" sldId="2147483654"/>
          </pc:sldLayoutMkLst>
        </pc:sldLayoutChg>
        <pc:sldLayoutChg chg="setBg">
          <pc:chgData name="Lynne Wandrum" userId="345c6398-997b-4a46-b02e-f2986bd8c6fa" providerId="ADAL" clId="{41FB2E89-DA0E-400A-8FEF-AFAB3BBA511B}" dt="2023-03-14T15:07:42.278" v="166"/>
          <pc:sldLayoutMkLst>
            <pc:docMk/>
            <pc:sldMasterMk cId="1508102358" sldId="2147483648"/>
            <pc:sldLayoutMk cId="895004137" sldId="2147483655"/>
          </pc:sldLayoutMkLst>
        </pc:sldLayoutChg>
        <pc:sldLayoutChg chg="setBg">
          <pc:chgData name="Lynne Wandrum" userId="345c6398-997b-4a46-b02e-f2986bd8c6fa" providerId="ADAL" clId="{41FB2E89-DA0E-400A-8FEF-AFAB3BBA511B}" dt="2023-03-14T15:07:42.278" v="166"/>
          <pc:sldLayoutMkLst>
            <pc:docMk/>
            <pc:sldMasterMk cId="1508102358" sldId="2147483648"/>
            <pc:sldLayoutMk cId="421371239" sldId="2147483656"/>
          </pc:sldLayoutMkLst>
        </pc:sldLayoutChg>
        <pc:sldLayoutChg chg="setBg">
          <pc:chgData name="Lynne Wandrum" userId="345c6398-997b-4a46-b02e-f2986bd8c6fa" providerId="ADAL" clId="{41FB2E89-DA0E-400A-8FEF-AFAB3BBA511B}" dt="2023-03-14T15:07:42.278" v="166"/>
          <pc:sldLayoutMkLst>
            <pc:docMk/>
            <pc:sldMasterMk cId="1508102358" sldId="2147483648"/>
            <pc:sldLayoutMk cId="2510337737" sldId="2147483657"/>
          </pc:sldLayoutMkLst>
        </pc:sldLayoutChg>
        <pc:sldLayoutChg chg="setBg">
          <pc:chgData name="Lynne Wandrum" userId="345c6398-997b-4a46-b02e-f2986bd8c6fa" providerId="ADAL" clId="{41FB2E89-DA0E-400A-8FEF-AFAB3BBA511B}" dt="2023-03-14T15:07:42.278" v="166"/>
          <pc:sldLayoutMkLst>
            <pc:docMk/>
            <pc:sldMasterMk cId="1508102358" sldId="2147483648"/>
            <pc:sldLayoutMk cId="2361039313" sldId="2147483658"/>
          </pc:sldLayoutMkLst>
        </pc:sldLayoutChg>
        <pc:sldLayoutChg chg="setBg">
          <pc:chgData name="Lynne Wandrum" userId="345c6398-997b-4a46-b02e-f2986bd8c6fa" providerId="ADAL" clId="{41FB2E89-DA0E-400A-8FEF-AFAB3BBA511B}" dt="2023-03-14T15:07:42.278" v="166"/>
          <pc:sldLayoutMkLst>
            <pc:docMk/>
            <pc:sldMasterMk cId="1508102358" sldId="2147483648"/>
            <pc:sldLayoutMk cId="2340254173" sldId="2147483659"/>
          </pc:sldLayoutMkLst>
        </pc:sldLayoutChg>
      </pc:sldMasterChg>
    </pc:docChg>
  </pc:docChgLst>
  <pc:docChgLst>
    <pc:chgData name="Justina Murray" userId="548eb88f-47f7-48ab-8397-4902f9b809b3" providerId="ADAL" clId="{23AE975D-5CCD-401B-A747-882EEAC4C7A3}"/>
    <pc:docChg chg="custSel modSld">
      <pc:chgData name="Justina Murray" userId="548eb88f-47f7-48ab-8397-4902f9b809b3" providerId="ADAL" clId="{23AE975D-5CCD-401B-A747-882EEAC4C7A3}" dt="2023-03-26T13:48:00.974" v="0" actId="478"/>
      <pc:docMkLst>
        <pc:docMk/>
      </pc:docMkLst>
      <pc:sldChg chg="modNotes">
        <pc:chgData name="Justina Murray" userId="548eb88f-47f7-48ab-8397-4902f9b809b3" providerId="ADAL" clId="{23AE975D-5CCD-401B-A747-882EEAC4C7A3}" dt="2023-03-26T13:48:00.974" v="0" actId="478"/>
        <pc:sldMkLst>
          <pc:docMk/>
          <pc:sldMk cId="340454862" sldId="277"/>
        </pc:sldMkLst>
      </pc:sldChg>
    </pc:docChg>
  </pc:docChgLst>
  <pc:docChgLst>
    <pc:chgData name="Lynne Wandrum" userId="345c6398-997b-4a46-b02e-f2986bd8c6fa" providerId="ADAL" clId="{7FB9DFE2-70F8-446F-8EFB-BC53240D523B}"/>
    <pc:docChg chg="undo redo custSel addSld delSld modSld">
      <pc:chgData name="Lynne Wandrum" userId="345c6398-997b-4a46-b02e-f2986bd8c6fa" providerId="ADAL" clId="{7FB9DFE2-70F8-446F-8EFB-BC53240D523B}" dt="2023-03-07T19:05:39.944" v="1376"/>
      <pc:docMkLst>
        <pc:docMk/>
      </pc:docMkLst>
      <pc:sldChg chg="addSp delSp modSp mod delDesignElem">
        <pc:chgData name="Lynne Wandrum" userId="345c6398-997b-4a46-b02e-f2986bd8c6fa" providerId="ADAL" clId="{7FB9DFE2-70F8-446F-8EFB-BC53240D523B}" dt="2023-03-07T19:04:50.170" v="1373"/>
        <pc:sldMkLst>
          <pc:docMk/>
          <pc:sldMk cId="964030514" sldId="258"/>
        </pc:sldMkLst>
        <pc:spChg chg="mod">
          <ac:chgData name="Lynne Wandrum" userId="345c6398-997b-4a46-b02e-f2986bd8c6fa" providerId="ADAL" clId="{7FB9DFE2-70F8-446F-8EFB-BC53240D523B}" dt="2023-03-07T19:02:21.516" v="1354" actId="207"/>
          <ac:spMkLst>
            <pc:docMk/>
            <pc:sldMk cId="964030514" sldId="258"/>
            <ac:spMk id="8" creationId="{347EA4C3-0240-94FB-5C15-DE43F1E6E00C}"/>
          </ac:spMkLst>
        </pc:spChg>
        <pc:spChg chg="add del">
          <ac:chgData name="Lynne Wandrum" userId="345c6398-997b-4a46-b02e-f2986bd8c6fa" providerId="ADAL" clId="{7FB9DFE2-70F8-446F-8EFB-BC53240D523B}" dt="2023-03-07T19:04:50.170" v="1373"/>
          <ac:spMkLst>
            <pc:docMk/>
            <pc:sldMk cId="964030514" sldId="258"/>
            <ac:spMk id="1033" creationId="{37C89E4B-3C9F-44B9-8B86-D9E3D112D8EC}"/>
          </ac:spMkLst>
        </pc:spChg>
        <pc:picChg chg="mod">
          <ac:chgData name="Lynne Wandrum" userId="345c6398-997b-4a46-b02e-f2986bd8c6fa" providerId="ADAL" clId="{7FB9DFE2-70F8-446F-8EFB-BC53240D523B}" dt="2023-03-07T19:02:12.367" v="1353"/>
          <ac:picMkLst>
            <pc:docMk/>
            <pc:sldMk cId="964030514" sldId="258"/>
            <ac:picMk id="1028" creationId="{64ED06AD-5CE1-D2F4-CED5-999D71565023}"/>
          </ac:picMkLst>
        </pc:picChg>
        <pc:cxnChg chg="add del">
          <ac:chgData name="Lynne Wandrum" userId="345c6398-997b-4a46-b02e-f2986bd8c6fa" providerId="ADAL" clId="{7FB9DFE2-70F8-446F-8EFB-BC53240D523B}" dt="2023-03-07T19:04:50.170" v="1373"/>
          <ac:cxnSpMkLst>
            <pc:docMk/>
            <pc:sldMk cId="964030514" sldId="258"/>
            <ac:cxnSpMk id="1035" creationId="{AA2EAA10-076F-46BD-8F0F-B9A2FB77A85C}"/>
          </ac:cxnSpMkLst>
        </pc:cxnChg>
        <pc:cxnChg chg="add del">
          <ac:chgData name="Lynne Wandrum" userId="345c6398-997b-4a46-b02e-f2986bd8c6fa" providerId="ADAL" clId="{7FB9DFE2-70F8-446F-8EFB-BC53240D523B}" dt="2023-03-07T19:04:50.170" v="1373"/>
          <ac:cxnSpMkLst>
            <pc:docMk/>
            <pc:sldMk cId="964030514" sldId="258"/>
            <ac:cxnSpMk id="1037" creationId="{D891E407-403B-4764-86C9-33A56D3BCAA3}"/>
          </ac:cxnSpMkLst>
        </pc:cxnChg>
      </pc:sldChg>
      <pc:sldChg chg="addSp delSp modSp mod setBg modAnim">
        <pc:chgData name="Lynne Wandrum" userId="345c6398-997b-4a46-b02e-f2986bd8c6fa" providerId="ADAL" clId="{7FB9DFE2-70F8-446F-8EFB-BC53240D523B}" dt="2023-03-07T12:58:50.089" v="789"/>
        <pc:sldMkLst>
          <pc:docMk/>
          <pc:sldMk cId="222021201" sldId="265"/>
        </pc:sldMkLst>
        <pc:spChg chg="add del mod">
          <ac:chgData name="Lynne Wandrum" userId="345c6398-997b-4a46-b02e-f2986bd8c6fa" providerId="ADAL" clId="{7FB9DFE2-70F8-446F-8EFB-BC53240D523B}" dt="2023-03-07T12:33:35.554" v="46"/>
          <ac:spMkLst>
            <pc:docMk/>
            <pc:sldMk cId="222021201" sldId="265"/>
            <ac:spMk id="2" creationId="{05FF0410-693D-8F6F-93B9-23845AF3B417}"/>
          </ac:spMkLst>
        </pc:spChg>
        <pc:spChg chg="add mod">
          <ac:chgData name="Lynne Wandrum" userId="345c6398-997b-4a46-b02e-f2986bd8c6fa" providerId="ADAL" clId="{7FB9DFE2-70F8-446F-8EFB-BC53240D523B}" dt="2023-03-07T12:49:33.107" v="192" actId="1076"/>
          <ac:spMkLst>
            <pc:docMk/>
            <pc:sldMk cId="222021201" sldId="265"/>
            <ac:spMk id="3" creationId="{1B37A075-720C-CEC0-11BF-B1F9E4FA2280}"/>
          </ac:spMkLst>
        </pc:spChg>
        <pc:picChg chg="add del mod">
          <ac:chgData name="Lynne Wandrum" userId="345c6398-997b-4a46-b02e-f2986bd8c6fa" providerId="ADAL" clId="{7FB9DFE2-70F8-446F-8EFB-BC53240D523B}" dt="2023-03-07T12:48:52.070" v="180" actId="478"/>
          <ac:picMkLst>
            <pc:docMk/>
            <pc:sldMk cId="222021201" sldId="265"/>
            <ac:picMk id="5" creationId="{BF7A03B6-131E-D9D7-DF96-792E0AF2E599}"/>
          </ac:picMkLst>
        </pc:picChg>
        <pc:picChg chg="mod">
          <ac:chgData name="Lynne Wandrum" userId="345c6398-997b-4a46-b02e-f2986bd8c6fa" providerId="ADAL" clId="{7FB9DFE2-70F8-446F-8EFB-BC53240D523B}" dt="2023-03-07T12:38:26.272" v="94" actId="1076"/>
          <ac:picMkLst>
            <pc:docMk/>
            <pc:sldMk cId="222021201" sldId="265"/>
            <ac:picMk id="8" creationId="{A061FAAB-BAB0-3F49-B9FB-F67630D19B27}"/>
          </ac:picMkLst>
        </pc:picChg>
        <pc:picChg chg="mod">
          <ac:chgData name="Lynne Wandrum" userId="345c6398-997b-4a46-b02e-f2986bd8c6fa" providerId="ADAL" clId="{7FB9DFE2-70F8-446F-8EFB-BC53240D523B}" dt="2023-03-07T12:49:28.512" v="191" actId="1076"/>
          <ac:picMkLst>
            <pc:docMk/>
            <pc:sldMk cId="222021201" sldId="265"/>
            <ac:picMk id="9" creationId="{811790CA-1FF1-4702-074F-61B00C3970F0}"/>
          </ac:picMkLst>
        </pc:picChg>
        <pc:picChg chg="mod">
          <ac:chgData name="Lynne Wandrum" userId="345c6398-997b-4a46-b02e-f2986bd8c6fa" providerId="ADAL" clId="{7FB9DFE2-70F8-446F-8EFB-BC53240D523B}" dt="2023-03-07T12:38:22.034" v="93" actId="1076"/>
          <ac:picMkLst>
            <pc:docMk/>
            <pc:sldMk cId="222021201" sldId="265"/>
            <ac:picMk id="11" creationId="{98164BA1-AAD9-6E65-C903-968BCA5EEFB7}"/>
          </ac:picMkLst>
        </pc:picChg>
        <pc:picChg chg="mod">
          <ac:chgData name="Lynne Wandrum" userId="345c6398-997b-4a46-b02e-f2986bd8c6fa" providerId="ADAL" clId="{7FB9DFE2-70F8-446F-8EFB-BC53240D523B}" dt="2023-03-07T12:44:44.392" v="160" actId="1076"/>
          <ac:picMkLst>
            <pc:docMk/>
            <pc:sldMk cId="222021201" sldId="265"/>
            <ac:picMk id="12" creationId="{54B277FC-0C00-6E67-F78D-5B97BF599156}"/>
          </ac:picMkLst>
        </pc:picChg>
        <pc:picChg chg="mod">
          <ac:chgData name="Lynne Wandrum" userId="345c6398-997b-4a46-b02e-f2986bd8c6fa" providerId="ADAL" clId="{7FB9DFE2-70F8-446F-8EFB-BC53240D523B}" dt="2023-03-07T12:37:13.280" v="78" actId="1076"/>
          <ac:picMkLst>
            <pc:docMk/>
            <pc:sldMk cId="222021201" sldId="265"/>
            <ac:picMk id="14" creationId="{25D8020D-FB7B-C229-1409-FBFC8547329D}"/>
          </ac:picMkLst>
        </pc:picChg>
      </pc:sldChg>
      <pc:sldChg chg="addSp delSp modSp mod setBg addAnim delAnim modAnim setClrOvrMap delDesignElem">
        <pc:chgData name="Lynne Wandrum" userId="345c6398-997b-4a46-b02e-f2986bd8c6fa" providerId="ADAL" clId="{7FB9DFE2-70F8-446F-8EFB-BC53240D523B}" dt="2023-03-07T19:04:50.170" v="1373"/>
        <pc:sldMkLst>
          <pc:docMk/>
          <pc:sldMk cId="1505287507" sldId="266"/>
        </pc:sldMkLst>
        <pc:spChg chg="add del mod">
          <ac:chgData name="Lynne Wandrum" userId="345c6398-997b-4a46-b02e-f2986bd8c6fa" providerId="ADAL" clId="{7FB9DFE2-70F8-446F-8EFB-BC53240D523B}" dt="2023-03-07T12:44:38.613" v="159" actId="21"/>
          <ac:spMkLst>
            <pc:docMk/>
            <pc:sldMk cId="1505287507" sldId="266"/>
            <ac:spMk id="2" creationId="{4305A03B-3566-00D7-CE62-937BA57C1AA4}"/>
          </ac:spMkLst>
        </pc:spChg>
        <pc:spChg chg="add mod ord">
          <ac:chgData name="Lynne Wandrum" userId="345c6398-997b-4a46-b02e-f2986bd8c6fa" providerId="ADAL" clId="{7FB9DFE2-70F8-446F-8EFB-BC53240D523B}" dt="2023-03-07T19:01:43.540" v="1352" actId="20577"/>
          <ac:spMkLst>
            <pc:docMk/>
            <pc:sldMk cId="1505287507" sldId="266"/>
            <ac:spMk id="12" creationId="{A22E7D78-F59D-EA50-D830-A1D7D8E545C6}"/>
          </ac:spMkLst>
        </pc:spChg>
        <pc:spChg chg="add del">
          <ac:chgData name="Lynne Wandrum" userId="345c6398-997b-4a46-b02e-f2986bd8c6fa" providerId="ADAL" clId="{7FB9DFE2-70F8-446F-8EFB-BC53240D523B}" dt="2023-03-07T12:44:17.348" v="145" actId="26606"/>
          <ac:spMkLst>
            <pc:docMk/>
            <pc:sldMk cId="1505287507" sldId="266"/>
            <ac:spMk id="15" creationId="{20CB0AEA-B839-46AC-B480-2175561FBD98}"/>
          </ac:spMkLst>
        </pc:spChg>
        <pc:spChg chg="add del">
          <ac:chgData name="Lynne Wandrum" userId="345c6398-997b-4a46-b02e-f2986bd8c6fa" providerId="ADAL" clId="{7FB9DFE2-70F8-446F-8EFB-BC53240D523B}" dt="2023-03-07T12:44:17.348" v="145" actId="26606"/>
          <ac:spMkLst>
            <pc:docMk/>
            <pc:sldMk cId="1505287507" sldId="266"/>
            <ac:spMk id="17" creationId="{BC3318E7-A970-4403-9682-E7D4299768B2}"/>
          </ac:spMkLst>
        </pc:spChg>
        <pc:spChg chg="add del">
          <ac:chgData name="Lynne Wandrum" userId="345c6398-997b-4a46-b02e-f2986bd8c6fa" providerId="ADAL" clId="{7FB9DFE2-70F8-446F-8EFB-BC53240D523B}" dt="2023-03-07T12:44:17.348" v="145" actId="26606"/>
          <ac:spMkLst>
            <pc:docMk/>
            <pc:sldMk cId="1505287507" sldId="266"/>
            <ac:spMk id="19" creationId="{3B50BB8F-1CF3-4420-A246-F2AE47F1770B}"/>
          </ac:spMkLst>
        </pc:spChg>
        <pc:spChg chg="add del">
          <ac:chgData name="Lynne Wandrum" userId="345c6398-997b-4a46-b02e-f2986bd8c6fa" providerId="ADAL" clId="{7FB9DFE2-70F8-446F-8EFB-BC53240D523B}" dt="2023-03-07T12:44:17.348" v="145" actId="26606"/>
          <ac:spMkLst>
            <pc:docMk/>
            <pc:sldMk cId="1505287507" sldId="266"/>
            <ac:spMk id="21" creationId="{7F871D6D-54EF-4FAA-A4E3-1F4D4F8D61CD}"/>
          </ac:spMkLst>
        </pc:spChg>
        <pc:spChg chg="add del">
          <ac:chgData name="Lynne Wandrum" userId="345c6398-997b-4a46-b02e-f2986bd8c6fa" providerId="ADAL" clId="{7FB9DFE2-70F8-446F-8EFB-BC53240D523B}" dt="2023-03-07T12:44:17.348" v="145" actId="26606"/>
          <ac:spMkLst>
            <pc:docMk/>
            <pc:sldMk cId="1505287507" sldId="266"/>
            <ac:spMk id="23" creationId="{6E6E2C1E-E9BB-473F-9B15-9231E36D85BD}"/>
          </ac:spMkLst>
        </pc:spChg>
        <pc:spChg chg="add del">
          <ac:chgData name="Lynne Wandrum" userId="345c6398-997b-4a46-b02e-f2986bd8c6fa" providerId="ADAL" clId="{7FB9DFE2-70F8-446F-8EFB-BC53240D523B}" dt="2023-03-07T12:44:17.348" v="145" actId="26606"/>
          <ac:spMkLst>
            <pc:docMk/>
            <pc:sldMk cId="1505287507" sldId="266"/>
            <ac:spMk id="25" creationId="{3864C5F7-9C3C-44B2-B562-3C9187F97FBD}"/>
          </ac:spMkLst>
        </pc:spChg>
        <pc:spChg chg="add del">
          <ac:chgData name="Lynne Wandrum" userId="345c6398-997b-4a46-b02e-f2986bd8c6fa" providerId="ADAL" clId="{7FB9DFE2-70F8-446F-8EFB-BC53240D523B}" dt="2023-03-07T12:44:17.348" v="145" actId="26606"/>
          <ac:spMkLst>
            <pc:docMk/>
            <pc:sldMk cId="1505287507" sldId="266"/>
            <ac:spMk id="27" creationId="{1C633F89-CD86-4B32-ACC7-76B3DFFBF0AA}"/>
          </ac:spMkLst>
        </pc:spChg>
        <pc:spChg chg="add del">
          <ac:chgData name="Lynne Wandrum" userId="345c6398-997b-4a46-b02e-f2986bd8c6fa" providerId="ADAL" clId="{7FB9DFE2-70F8-446F-8EFB-BC53240D523B}" dt="2023-03-07T12:44:17.348" v="145" actId="26606"/>
          <ac:spMkLst>
            <pc:docMk/>
            <pc:sldMk cId="1505287507" sldId="266"/>
            <ac:spMk id="29" creationId="{C684BB5A-9B2C-40C0-A8F4-C812CDB97C0E}"/>
          </ac:spMkLst>
        </pc:spChg>
        <pc:spChg chg="add del">
          <ac:chgData name="Lynne Wandrum" userId="345c6398-997b-4a46-b02e-f2986bd8c6fa" providerId="ADAL" clId="{7FB9DFE2-70F8-446F-8EFB-BC53240D523B}" dt="2023-03-07T12:54:29.720" v="528" actId="26606"/>
          <ac:spMkLst>
            <pc:docMk/>
            <pc:sldMk cId="1505287507" sldId="266"/>
            <ac:spMk id="1031" creationId="{8FC9BE17-9A7B-462D-AE50-3D8777387304}"/>
          </ac:spMkLst>
        </pc:spChg>
        <pc:spChg chg="add del">
          <ac:chgData name="Lynne Wandrum" userId="345c6398-997b-4a46-b02e-f2986bd8c6fa" providerId="ADAL" clId="{7FB9DFE2-70F8-446F-8EFB-BC53240D523B}" dt="2023-03-07T12:54:29.720" v="528" actId="26606"/>
          <ac:spMkLst>
            <pc:docMk/>
            <pc:sldMk cId="1505287507" sldId="266"/>
            <ac:spMk id="1033" creationId="{3EBE8569-6AEC-4B8C-8D53-2DE337CDBA65}"/>
          </ac:spMkLst>
        </pc:spChg>
        <pc:spChg chg="add del">
          <ac:chgData name="Lynne Wandrum" userId="345c6398-997b-4a46-b02e-f2986bd8c6fa" providerId="ADAL" clId="{7FB9DFE2-70F8-446F-8EFB-BC53240D523B}" dt="2023-03-07T12:54:29.720" v="528" actId="26606"/>
          <ac:spMkLst>
            <pc:docMk/>
            <pc:sldMk cId="1505287507" sldId="266"/>
            <ac:spMk id="1035" creationId="{55D4142C-5077-457F-A6AD-3FECFDB39685}"/>
          </ac:spMkLst>
        </pc:spChg>
        <pc:spChg chg="add del">
          <ac:chgData name="Lynne Wandrum" userId="345c6398-997b-4a46-b02e-f2986bd8c6fa" providerId="ADAL" clId="{7FB9DFE2-70F8-446F-8EFB-BC53240D523B}" dt="2023-03-07T12:54:29.720" v="528" actId="26606"/>
          <ac:spMkLst>
            <pc:docMk/>
            <pc:sldMk cId="1505287507" sldId="266"/>
            <ac:spMk id="1037" creationId="{7A5F0580-5EE9-419F-96EE-B6529EF6E7D0}"/>
          </ac:spMkLst>
        </pc:spChg>
        <pc:spChg chg="add del">
          <ac:chgData name="Lynne Wandrum" userId="345c6398-997b-4a46-b02e-f2986bd8c6fa" providerId="ADAL" clId="{7FB9DFE2-70F8-446F-8EFB-BC53240D523B}" dt="2023-03-07T19:04:50.170" v="1373"/>
          <ac:spMkLst>
            <pc:docMk/>
            <pc:sldMk cId="1505287507" sldId="266"/>
            <ac:spMk id="1039" creationId="{CF62D2A7-8207-488C-9F46-316BA81A16C8}"/>
          </ac:spMkLst>
        </pc:spChg>
        <pc:picChg chg="add del mod modCrop">
          <ac:chgData name="Lynne Wandrum" userId="345c6398-997b-4a46-b02e-f2986bd8c6fa" providerId="ADAL" clId="{7FB9DFE2-70F8-446F-8EFB-BC53240D523B}" dt="2023-03-07T12:44:33.691" v="157" actId="478"/>
          <ac:picMkLst>
            <pc:docMk/>
            <pc:sldMk cId="1505287507" sldId="266"/>
            <ac:picMk id="3" creationId="{A4369A34-EE89-A6A2-BBCD-422B4B6A0F7A}"/>
          </ac:picMkLst>
        </pc:picChg>
        <pc:picChg chg="add del mod modCrop">
          <ac:chgData name="Lynne Wandrum" userId="345c6398-997b-4a46-b02e-f2986bd8c6fa" providerId="ADAL" clId="{7FB9DFE2-70F8-446F-8EFB-BC53240D523B}" dt="2023-03-07T12:44:32.998" v="156" actId="478"/>
          <ac:picMkLst>
            <pc:docMk/>
            <pc:sldMk cId="1505287507" sldId="266"/>
            <ac:picMk id="4" creationId="{CA9AE6D2-D942-A9E0-30D6-012E37C41445}"/>
          </ac:picMkLst>
        </pc:picChg>
        <pc:picChg chg="add del mod modCrop">
          <ac:chgData name="Lynne Wandrum" userId="345c6398-997b-4a46-b02e-f2986bd8c6fa" providerId="ADAL" clId="{7FB9DFE2-70F8-446F-8EFB-BC53240D523B}" dt="2023-03-07T12:44:30.380" v="154" actId="478"/>
          <ac:picMkLst>
            <pc:docMk/>
            <pc:sldMk cId="1505287507" sldId="266"/>
            <ac:picMk id="5" creationId="{0F9F18A5-32DB-72C7-F350-07BE1FBC1621}"/>
          </ac:picMkLst>
        </pc:picChg>
        <pc:picChg chg="add del mod modCrop">
          <ac:chgData name="Lynne Wandrum" userId="345c6398-997b-4a46-b02e-f2986bd8c6fa" providerId="ADAL" clId="{7FB9DFE2-70F8-446F-8EFB-BC53240D523B}" dt="2023-03-07T12:36:58.409" v="72" actId="478"/>
          <ac:picMkLst>
            <pc:docMk/>
            <pc:sldMk cId="1505287507" sldId="266"/>
            <ac:picMk id="6" creationId="{8D4F1C3D-2A61-5772-6F0A-1B03A3F818B9}"/>
          </ac:picMkLst>
        </pc:picChg>
        <pc:picChg chg="add del mod modCrop">
          <ac:chgData name="Lynne Wandrum" userId="345c6398-997b-4a46-b02e-f2986bd8c6fa" providerId="ADAL" clId="{7FB9DFE2-70F8-446F-8EFB-BC53240D523B}" dt="2023-03-07T12:37:00.214" v="73" actId="478"/>
          <ac:picMkLst>
            <pc:docMk/>
            <pc:sldMk cId="1505287507" sldId="266"/>
            <ac:picMk id="7" creationId="{BE2440B2-F10E-8CB5-FD0D-3402C5E7A7FB}"/>
          </ac:picMkLst>
        </pc:picChg>
        <pc:picChg chg="add del mod">
          <ac:chgData name="Lynne Wandrum" userId="345c6398-997b-4a46-b02e-f2986bd8c6fa" providerId="ADAL" clId="{7FB9DFE2-70F8-446F-8EFB-BC53240D523B}" dt="2023-03-07T12:44:31.109" v="155" actId="478"/>
          <ac:picMkLst>
            <pc:docMk/>
            <pc:sldMk cId="1505287507" sldId="266"/>
            <ac:picMk id="8" creationId="{6ADB34F5-40D5-0D4D-9505-CBC3F6986CF2}"/>
          </ac:picMkLst>
        </pc:picChg>
        <pc:picChg chg="add del mod modCrop">
          <ac:chgData name="Lynne Wandrum" userId="345c6398-997b-4a46-b02e-f2986bd8c6fa" providerId="ADAL" clId="{7FB9DFE2-70F8-446F-8EFB-BC53240D523B}" dt="2023-03-07T12:44:27.613" v="152" actId="478"/>
          <ac:picMkLst>
            <pc:docMk/>
            <pc:sldMk cId="1505287507" sldId="266"/>
            <ac:picMk id="9" creationId="{5DD45467-8C86-38EC-7843-F74257F93E13}"/>
          </ac:picMkLst>
        </pc:picChg>
        <pc:picChg chg="add del mod ord modCrop">
          <ac:chgData name="Lynne Wandrum" userId="345c6398-997b-4a46-b02e-f2986bd8c6fa" providerId="ADAL" clId="{7FB9DFE2-70F8-446F-8EFB-BC53240D523B}" dt="2023-03-07T12:44:25.892" v="151" actId="478"/>
          <ac:picMkLst>
            <pc:docMk/>
            <pc:sldMk cId="1505287507" sldId="266"/>
            <ac:picMk id="10" creationId="{CA620F9E-0B04-4C69-415F-BEB2D7F0F399}"/>
          </ac:picMkLst>
        </pc:picChg>
        <pc:picChg chg="add del mod modCrop">
          <ac:chgData name="Lynne Wandrum" userId="345c6398-997b-4a46-b02e-f2986bd8c6fa" providerId="ADAL" clId="{7FB9DFE2-70F8-446F-8EFB-BC53240D523B}" dt="2023-03-07T12:44:28.754" v="153" actId="478"/>
          <ac:picMkLst>
            <pc:docMk/>
            <pc:sldMk cId="1505287507" sldId="266"/>
            <ac:picMk id="11" creationId="{6FE0599D-B560-4304-95ED-EE5B3106091A}"/>
          </ac:picMkLst>
        </pc:picChg>
        <pc:picChg chg="add mod">
          <ac:chgData name="Lynne Wandrum" userId="345c6398-997b-4a46-b02e-f2986bd8c6fa" providerId="ADAL" clId="{7FB9DFE2-70F8-446F-8EFB-BC53240D523B}" dt="2023-03-07T12:54:29.720" v="529" actId="26606"/>
          <ac:picMkLst>
            <pc:docMk/>
            <pc:sldMk cId="1505287507" sldId="266"/>
            <ac:picMk id="1026" creationId="{5AD2A15C-D529-E83E-5A3D-DD12660DCA56}"/>
          </ac:picMkLst>
        </pc:picChg>
      </pc:sldChg>
      <pc:sldChg chg="addSp delSp modSp mod setBg modClrScheme modAnim chgLayout">
        <pc:chgData name="Lynne Wandrum" userId="345c6398-997b-4a46-b02e-f2986bd8c6fa" providerId="ADAL" clId="{7FB9DFE2-70F8-446F-8EFB-BC53240D523B}" dt="2023-03-07T19:04:15.487" v="1367" actId="1076"/>
        <pc:sldMkLst>
          <pc:docMk/>
          <pc:sldMk cId="647188716" sldId="267"/>
        </pc:sldMkLst>
        <pc:spChg chg="del mod ord">
          <ac:chgData name="Lynne Wandrum" userId="345c6398-997b-4a46-b02e-f2986bd8c6fa" providerId="ADAL" clId="{7FB9DFE2-70F8-446F-8EFB-BC53240D523B}" dt="2023-03-07T13:43:20.633" v="790" actId="700"/>
          <ac:spMkLst>
            <pc:docMk/>
            <pc:sldMk cId="647188716" sldId="267"/>
            <ac:spMk id="2" creationId="{C64EE0E6-2565-0740-F5A6-E04CDABAE6D2}"/>
          </ac:spMkLst>
        </pc:spChg>
        <pc:spChg chg="del mod ord">
          <ac:chgData name="Lynne Wandrum" userId="345c6398-997b-4a46-b02e-f2986bd8c6fa" providerId="ADAL" clId="{7FB9DFE2-70F8-446F-8EFB-BC53240D523B}" dt="2023-03-07T13:43:20.633" v="790" actId="700"/>
          <ac:spMkLst>
            <pc:docMk/>
            <pc:sldMk cId="647188716" sldId="267"/>
            <ac:spMk id="3" creationId="{4191A9E1-D726-8A9F-C977-3ED51FE9A9C6}"/>
          </ac:spMkLst>
        </pc:spChg>
        <pc:spChg chg="del mod ord">
          <ac:chgData name="Lynne Wandrum" userId="345c6398-997b-4a46-b02e-f2986bd8c6fa" providerId="ADAL" clId="{7FB9DFE2-70F8-446F-8EFB-BC53240D523B}" dt="2023-03-07T13:43:20.633" v="790" actId="700"/>
          <ac:spMkLst>
            <pc:docMk/>
            <pc:sldMk cId="647188716" sldId="267"/>
            <ac:spMk id="4" creationId="{874C7DB1-4737-4772-CBF0-42ECFEAD1482}"/>
          </ac:spMkLst>
        </pc:spChg>
        <pc:spChg chg="add del mod ord">
          <ac:chgData name="Lynne Wandrum" userId="345c6398-997b-4a46-b02e-f2986bd8c6fa" providerId="ADAL" clId="{7FB9DFE2-70F8-446F-8EFB-BC53240D523B}" dt="2023-03-07T13:48:03.536" v="909" actId="478"/>
          <ac:spMkLst>
            <pc:docMk/>
            <pc:sldMk cId="647188716" sldId="267"/>
            <ac:spMk id="12" creationId="{E87E5CCB-AD0D-A46E-D2D3-687DC48D375C}"/>
          </ac:spMkLst>
        </pc:spChg>
        <pc:spChg chg="add mod ord">
          <ac:chgData name="Lynne Wandrum" userId="345c6398-997b-4a46-b02e-f2986bd8c6fa" providerId="ADAL" clId="{7FB9DFE2-70F8-446F-8EFB-BC53240D523B}" dt="2023-03-07T19:04:02.101" v="1365" actId="1076"/>
          <ac:spMkLst>
            <pc:docMk/>
            <pc:sldMk cId="647188716" sldId="267"/>
            <ac:spMk id="13" creationId="{A73307B9-373D-A401-34D4-2AFE6560A7DA}"/>
          </ac:spMkLst>
        </pc:spChg>
        <pc:spChg chg="add del mod ord">
          <ac:chgData name="Lynne Wandrum" userId="345c6398-997b-4a46-b02e-f2986bd8c6fa" providerId="ADAL" clId="{7FB9DFE2-70F8-446F-8EFB-BC53240D523B}" dt="2023-03-07T13:44:58.881" v="822"/>
          <ac:spMkLst>
            <pc:docMk/>
            <pc:sldMk cId="647188716" sldId="267"/>
            <ac:spMk id="14" creationId="{E11CFCC6-AA56-3D03-FAD5-9D3BA019165A}"/>
          </ac:spMkLst>
        </pc:spChg>
        <pc:spChg chg="add del mod">
          <ac:chgData name="Lynne Wandrum" userId="345c6398-997b-4a46-b02e-f2986bd8c6fa" providerId="ADAL" clId="{7FB9DFE2-70F8-446F-8EFB-BC53240D523B}" dt="2023-03-07T13:48:05.782" v="910" actId="478"/>
          <ac:spMkLst>
            <pc:docMk/>
            <pc:sldMk cId="647188716" sldId="267"/>
            <ac:spMk id="19" creationId="{81A256C6-E45D-EBEA-E4DE-8960A2D6DDCA}"/>
          </ac:spMkLst>
        </pc:spChg>
        <pc:graphicFrameChg chg="add mod modGraphic">
          <ac:chgData name="Lynne Wandrum" userId="345c6398-997b-4a46-b02e-f2986bd8c6fa" providerId="ADAL" clId="{7FB9DFE2-70F8-446F-8EFB-BC53240D523B}" dt="2023-03-07T19:04:15.487" v="1367" actId="1076"/>
          <ac:graphicFrameMkLst>
            <pc:docMk/>
            <pc:sldMk cId="647188716" sldId="267"/>
            <ac:graphicFrameMk id="17" creationId="{F1D17FB1-D0EA-7DA1-B72D-9A85FE7B924C}"/>
          </ac:graphicFrameMkLst>
        </pc:graphicFrameChg>
        <pc:picChg chg="add del mod">
          <ac:chgData name="Lynne Wandrum" userId="345c6398-997b-4a46-b02e-f2986bd8c6fa" providerId="ADAL" clId="{7FB9DFE2-70F8-446F-8EFB-BC53240D523B}" dt="2023-03-07T12:44:17.586" v="146"/>
          <ac:picMkLst>
            <pc:docMk/>
            <pc:sldMk cId="647188716" sldId="267"/>
            <ac:picMk id="5" creationId="{76E7D17A-17A1-5A6B-8927-28A8C5D27285}"/>
          </ac:picMkLst>
        </pc:picChg>
        <pc:picChg chg="add del mod">
          <ac:chgData name="Lynne Wandrum" userId="345c6398-997b-4a46-b02e-f2986bd8c6fa" providerId="ADAL" clId="{7FB9DFE2-70F8-446F-8EFB-BC53240D523B}" dt="2023-03-07T12:44:17.586" v="146"/>
          <ac:picMkLst>
            <pc:docMk/>
            <pc:sldMk cId="647188716" sldId="267"/>
            <ac:picMk id="6" creationId="{2F2EBB7F-153F-B9E8-AA6C-AFDDB5A55A32}"/>
          </ac:picMkLst>
        </pc:picChg>
        <pc:picChg chg="add del mod">
          <ac:chgData name="Lynne Wandrum" userId="345c6398-997b-4a46-b02e-f2986bd8c6fa" providerId="ADAL" clId="{7FB9DFE2-70F8-446F-8EFB-BC53240D523B}" dt="2023-03-07T12:44:17.586" v="146"/>
          <ac:picMkLst>
            <pc:docMk/>
            <pc:sldMk cId="647188716" sldId="267"/>
            <ac:picMk id="7" creationId="{B2E9ED32-FA8B-EF3A-181A-02F014A7112A}"/>
          </ac:picMkLst>
        </pc:picChg>
        <pc:picChg chg="add del mod">
          <ac:chgData name="Lynne Wandrum" userId="345c6398-997b-4a46-b02e-f2986bd8c6fa" providerId="ADAL" clId="{7FB9DFE2-70F8-446F-8EFB-BC53240D523B}" dt="2023-03-07T12:44:14.613" v="132"/>
          <ac:picMkLst>
            <pc:docMk/>
            <pc:sldMk cId="647188716" sldId="267"/>
            <ac:picMk id="8" creationId="{C34DBFC4-EED5-BFBA-1553-EF3D6B7C4F5B}"/>
          </ac:picMkLst>
        </pc:picChg>
        <pc:picChg chg="add del mod">
          <ac:chgData name="Lynne Wandrum" userId="345c6398-997b-4a46-b02e-f2986bd8c6fa" providerId="ADAL" clId="{7FB9DFE2-70F8-446F-8EFB-BC53240D523B}" dt="2023-03-07T12:44:14.613" v="132"/>
          <ac:picMkLst>
            <pc:docMk/>
            <pc:sldMk cId="647188716" sldId="267"/>
            <ac:picMk id="9" creationId="{5AD8748F-71C8-3FD3-891E-9F793B55C235}"/>
          </ac:picMkLst>
        </pc:picChg>
        <pc:picChg chg="add del mod">
          <ac:chgData name="Lynne Wandrum" userId="345c6398-997b-4a46-b02e-f2986bd8c6fa" providerId="ADAL" clId="{7FB9DFE2-70F8-446F-8EFB-BC53240D523B}" dt="2023-03-07T12:44:14.613" v="132"/>
          <ac:picMkLst>
            <pc:docMk/>
            <pc:sldMk cId="647188716" sldId="267"/>
            <ac:picMk id="10" creationId="{B8A10ABC-8592-BF91-943A-C6A658577196}"/>
          </ac:picMkLst>
        </pc:picChg>
        <pc:picChg chg="add del mod">
          <ac:chgData name="Lynne Wandrum" userId="345c6398-997b-4a46-b02e-f2986bd8c6fa" providerId="ADAL" clId="{7FB9DFE2-70F8-446F-8EFB-BC53240D523B}" dt="2023-03-07T12:44:14.613" v="132"/>
          <ac:picMkLst>
            <pc:docMk/>
            <pc:sldMk cId="647188716" sldId="267"/>
            <ac:picMk id="11" creationId="{72B156DC-04FE-FD7E-2AD5-ACEC4276C6F6}"/>
          </ac:picMkLst>
        </pc:picChg>
      </pc:sldChg>
      <pc:sldChg chg="addSp delSp modSp new mod setBg modClrScheme delDesignElem chgLayout">
        <pc:chgData name="Lynne Wandrum" userId="345c6398-997b-4a46-b02e-f2986bd8c6fa" providerId="ADAL" clId="{7FB9DFE2-70F8-446F-8EFB-BC53240D523B}" dt="2023-03-07T19:04:50.170" v="1373"/>
        <pc:sldMkLst>
          <pc:docMk/>
          <pc:sldMk cId="158335274" sldId="268"/>
        </pc:sldMkLst>
        <pc:spChg chg="mod ord">
          <ac:chgData name="Lynne Wandrum" userId="345c6398-997b-4a46-b02e-f2986bd8c6fa" providerId="ADAL" clId="{7FB9DFE2-70F8-446F-8EFB-BC53240D523B}" dt="2023-03-07T19:00:14.208" v="1179" actId="26606"/>
          <ac:spMkLst>
            <pc:docMk/>
            <pc:sldMk cId="158335274" sldId="268"/>
            <ac:spMk id="2" creationId="{E54F4D21-6801-383A-4A81-4964858B2B39}"/>
          </ac:spMkLst>
        </pc:spChg>
        <pc:spChg chg="del">
          <ac:chgData name="Lynne Wandrum" userId="345c6398-997b-4a46-b02e-f2986bd8c6fa" providerId="ADAL" clId="{7FB9DFE2-70F8-446F-8EFB-BC53240D523B}" dt="2023-03-07T18:59:31.014" v="1133"/>
          <ac:spMkLst>
            <pc:docMk/>
            <pc:sldMk cId="158335274" sldId="268"/>
            <ac:spMk id="3" creationId="{AB04DDF4-8C5B-17E8-113F-805AB1629831}"/>
          </ac:spMkLst>
        </pc:spChg>
        <pc:spChg chg="add del mod ord">
          <ac:chgData name="Lynne Wandrum" userId="345c6398-997b-4a46-b02e-f2986bd8c6fa" providerId="ADAL" clId="{7FB9DFE2-70F8-446F-8EFB-BC53240D523B}" dt="2023-03-07T19:00:14.208" v="1179" actId="26606"/>
          <ac:spMkLst>
            <pc:docMk/>
            <pc:sldMk cId="158335274" sldId="268"/>
            <ac:spMk id="5" creationId="{7CC8DF6E-A9AF-DF71-21B4-63B13D7B2796}"/>
          </ac:spMkLst>
        </pc:spChg>
        <pc:spChg chg="add del">
          <ac:chgData name="Lynne Wandrum" userId="345c6398-997b-4a46-b02e-f2986bd8c6fa" providerId="ADAL" clId="{7FB9DFE2-70F8-446F-8EFB-BC53240D523B}" dt="2023-03-07T19:04:50.170" v="1373"/>
          <ac:spMkLst>
            <pc:docMk/>
            <pc:sldMk cId="158335274" sldId="268"/>
            <ac:spMk id="10" creationId="{AB45A142-4255-493C-8284-5D566C121B10}"/>
          </ac:spMkLst>
        </pc:spChg>
        <pc:graphicFrameChg chg="add mod ord modGraphic">
          <ac:chgData name="Lynne Wandrum" userId="345c6398-997b-4a46-b02e-f2986bd8c6fa" providerId="ADAL" clId="{7FB9DFE2-70F8-446F-8EFB-BC53240D523B}" dt="2023-03-07T19:00:14.208" v="1179" actId="26606"/>
          <ac:graphicFrameMkLst>
            <pc:docMk/>
            <pc:sldMk cId="158335274" sldId="268"/>
            <ac:graphicFrameMk id="4" creationId="{F7EC4652-61EF-7DD5-9612-FF490C4535E0}"/>
          </ac:graphicFrameMkLst>
        </pc:graphicFrameChg>
        <pc:cxnChg chg="add del">
          <ac:chgData name="Lynne Wandrum" userId="345c6398-997b-4a46-b02e-f2986bd8c6fa" providerId="ADAL" clId="{7FB9DFE2-70F8-446F-8EFB-BC53240D523B}" dt="2023-03-07T19:04:50.170" v="1373"/>
          <ac:cxnSpMkLst>
            <pc:docMk/>
            <pc:sldMk cId="158335274" sldId="268"/>
            <ac:cxnSpMk id="12" creationId="{38FB9660-F42F-4313-BBC4-47C007FE484C}"/>
          </ac:cxnSpMkLst>
        </pc:cxnChg>
      </pc:sldChg>
      <pc:sldChg chg="delSp modSp add del mod">
        <pc:chgData name="Lynne Wandrum" userId="345c6398-997b-4a46-b02e-f2986bd8c6fa" providerId="ADAL" clId="{7FB9DFE2-70F8-446F-8EFB-BC53240D523B}" dt="2023-03-07T12:33:15.984" v="42" actId="47"/>
        <pc:sldMkLst>
          <pc:docMk/>
          <pc:sldMk cId="210846293" sldId="268"/>
        </pc:sldMkLst>
        <pc:spChg chg="del mod">
          <ac:chgData name="Lynne Wandrum" userId="345c6398-997b-4a46-b02e-f2986bd8c6fa" providerId="ADAL" clId="{7FB9DFE2-70F8-446F-8EFB-BC53240D523B}" dt="2023-03-07T12:33:10.764" v="41" actId="21"/>
          <ac:spMkLst>
            <pc:docMk/>
            <pc:sldMk cId="210846293" sldId="268"/>
            <ac:spMk id="16" creationId="{8D4BC5BB-A7C8-A7AA-07C3-EE447519EEDC}"/>
          </ac:spMkLst>
        </pc:spChg>
      </pc:sldChg>
      <pc:sldChg chg="new setBg">
        <pc:chgData name="Lynne Wandrum" userId="345c6398-997b-4a46-b02e-f2986bd8c6fa" providerId="ADAL" clId="{7FB9DFE2-70F8-446F-8EFB-BC53240D523B}" dt="2023-03-07T19:05:39.944" v="1376"/>
        <pc:sldMkLst>
          <pc:docMk/>
          <pc:sldMk cId="3122422823" sldId="269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E50B36-54FF-409C-B0CD-8399BA332307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E288E1B-8709-4ED7-859B-476E7ABFA06F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480555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070728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060740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9018752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0809892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688022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  <a:spcAft>
                <a:spcPts val="600"/>
              </a:spcAft>
            </a:pPr>
            <a:endParaRPr lang="en-US" b="1" dirty="0">
              <a:latin typeface="Montserrat"/>
              <a:ea typeface="Microsoft YaHe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738499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23691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833395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5</a:t>
            </a:fld>
            <a:endParaRPr lang="en-GB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3846A5F2-CBC8-FE52-2B1B-FB5BC173308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524174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425407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4609750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97566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E288E1B-8709-4ED7-859B-476E7ABFA06F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05091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06BDA5-C6FF-34EA-BB17-A9664D3C6AB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2E99166-2810-1C78-2BA8-35197B8C74D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FEF266-C791-D13A-04C4-EDD1E63B78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C119EA6-CEA8-934F-7EB1-3931C664E9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D2DCCAB-DD47-054D-765B-E63D5EAEE4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181610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C77570-16D9-7A78-A6DA-1A3D25EC14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CE99AAC-F898-BC86-B25C-97283521C1B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34DBD19-5AFB-30E5-E9DE-3ECF68E34D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5EF3C5F-31AD-D544-6A3F-9EDF4463D6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04BBB4C-FA44-3D85-F758-41251FC9C2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10393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836830D-99D0-5EDF-04F2-D4472BFB2AD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C5553F5-781C-E28A-ED10-6E7C17C486A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776DBB-D9E0-1C86-F996-BB4CB62149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461B209-569D-5A1A-8846-86CA6A2693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E394119-5523-AB7B-E6E0-5D0F6C6B57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402541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1C19EF-9C7C-E4EE-71B0-D2BD8261D4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06EAD8-87DE-B61C-1011-B9035AC6547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3C2D25-1229-E147-E283-ED2CD36173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1428BF-AE15-E2EA-5BD9-21D574254B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C794883-8400-AAA9-1A88-65D901FA6F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847725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9A7475-D4D8-83BD-652A-E5D271B328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326A0E7-D781-386C-AEA1-2C8A423B439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07242C-37C2-63D3-0C10-6E292B65FB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8531B5-F1A5-4A52-104A-30CD12B84E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DBA106-C859-15E4-8111-2D8D45C618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655275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8D2ED7-A52C-E13F-E0DE-0AE7E7D6AD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E7A34B7-9BC8-7AB8-321A-A852B0A917A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30F234-4DCE-4C7E-4F6F-FECCA218875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29F7C02-166C-D68A-E4EB-549191D208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B36118-8473-4F60-E916-B880C0D5CB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C0818A5-3D49-D545-5BA9-815C4F94A8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8401671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B5857F-6808-96E8-8CBB-19E6D0DDAB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3A11E9-D2FC-48E9-285F-4395FFF2B9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C1AFF27-A7FE-EE98-51D0-3D57CE6C738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B29B939-056A-0BE3-7482-1D1FA88BF0C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B7F4DEB-F55F-544B-8E2F-97FAC789B4B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AD043C3-D519-7A82-B016-4DDA0358CF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21B7597-BC9F-4C13-5D76-3FBD05CC3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BA3A62F-4BCB-9301-F3B8-7DCE7D817D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707881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F992D4-3087-884A-6544-BB63E55EA9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D81D2AF-66B1-30CC-2B93-66071C6F1A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EB01240-4A6B-D878-55FE-9846FDC096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2491B92-D5D2-4EF1-80B6-56D296DC25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83591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8FD71C0-3F33-F982-6BD8-846ABFA9BB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CF4B077-454C-9E0B-AF50-E4D0EC36D8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23A2AE-8A39-3D9D-6647-7B38C4C193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950041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7229D2-26AE-0821-96A6-B54FBAF213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20755E-88E0-5D70-55C7-549710EDAD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2CEF5BB-C9C4-B0C7-D079-F96D8082425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EE552D2-C329-CDE5-F42B-9156257378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6E2D4D8-A572-65AE-239B-67D87A9CAC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BE20744-E742-D5C6-3778-9C5BC0BFBE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13712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B5C9D6-2417-9A4E-2667-1EDA5F4388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C76193-64F5-D864-5693-FBD3DCEB42A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AE2AF22-FCBD-2A0D-3AA8-A757A83F1F8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CCD9D46-56D7-9743-D31F-1A7503FBA2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3497CD0-27AB-F478-B93C-6C933BF505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3B39D8-2238-7577-3BEE-F4E8AC7D6C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103377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alphaModFix amt="50000"/>
            <a:duotone>
              <a:prstClr val="black"/>
              <a:schemeClr val="accent3">
                <a:tint val="45000"/>
                <a:satMod val="400000"/>
              </a:schemeClr>
            </a:duotone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517348D-6F27-8A55-C396-E7FE6BF5B9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1297EAC-F6CD-EAAF-9AA3-2AD09A0D03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8EFB57-19AA-2B7D-075E-E09C8C6CD9D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06B2D41-AC01-45CF-9E16-893494682C9D}" type="datetimeFigureOut">
              <a:rPr lang="en-GB" smtClean="0"/>
              <a:t>26/03/2023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BF58974-FE60-5DA8-4FE7-BB255F5AA88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D800D7-8D70-214E-4BBA-D44B1D6759E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8DDCD1-CA4C-4B00-AE2D-B28EE42B95C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81023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microsoft.com/office/2007/relationships/hdphoto" Target="../media/hdphoto4.wdp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tmp"/><Relationship Id="rId3" Type="http://schemas.openxmlformats.org/officeDocument/2006/relationships/image" Target="../media/image4.tmp"/><Relationship Id="rId7" Type="http://schemas.openxmlformats.org/officeDocument/2006/relationships/image" Target="../media/image8.tm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tmp"/><Relationship Id="rId5" Type="http://schemas.openxmlformats.org/officeDocument/2006/relationships/image" Target="../media/image6.tmp"/><Relationship Id="rId10" Type="http://schemas.openxmlformats.org/officeDocument/2006/relationships/image" Target="../media/image11.tmp"/><Relationship Id="rId4" Type="http://schemas.openxmlformats.org/officeDocument/2006/relationships/image" Target="../media/image5.tmp"/><Relationship Id="rId9" Type="http://schemas.openxmlformats.org/officeDocument/2006/relationships/image" Target="../media/image10.tmp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svg"/><Relationship Id="rId13" Type="http://schemas.openxmlformats.org/officeDocument/2006/relationships/image" Target="../media/image21.png"/><Relationship Id="rId3" Type="http://schemas.openxmlformats.org/officeDocument/2006/relationships/image" Target="../media/image12.png"/><Relationship Id="rId7" Type="http://schemas.openxmlformats.org/officeDocument/2006/relationships/image" Target="../media/image15.png"/><Relationship Id="rId12" Type="http://schemas.openxmlformats.org/officeDocument/2006/relationships/image" Target="../media/image20.sv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sv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0" Type="http://schemas.openxmlformats.org/officeDocument/2006/relationships/image" Target="../media/image18.svg"/><Relationship Id="rId4" Type="http://schemas.microsoft.com/office/2007/relationships/hdphoto" Target="../media/hdphoto2.wdp"/><Relationship Id="rId9" Type="http://schemas.openxmlformats.org/officeDocument/2006/relationships/image" Target="../media/image17.png"/><Relationship Id="rId14" Type="http://schemas.openxmlformats.org/officeDocument/2006/relationships/image" Target="../media/image22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microsoft.com/office/2007/relationships/hdphoto" Target="../media/hdphoto3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D6656B-77FC-EACC-A918-9613A7009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0875" y="5448215"/>
            <a:ext cx="11210925" cy="744836"/>
          </a:xfrm>
        </p:spPr>
        <p:txBody>
          <a:bodyPr vert="horz" lIns="91440" tIns="45720" rIns="91440" bIns="45720" rtlCol="0" anchor="ctr">
            <a:normAutofit fontScale="90000"/>
          </a:bodyPr>
          <a:lstStyle/>
          <a:p>
            <a:pPr algn="ctr">
              <a:lnSpc>
                <a:spcPct val="100000"/>
              </a:lnSpc>
            </a:pPr>
            <a:r>
              <a:rPr lang="en-US" sz="3600" b="1" dirty="0">
                <a:solidFill>
                  <a:schemeClr val="bg2">
                    <a:lumMod val="25000"/>
                  </a:schemeClr>
                </a:solidFill>
                <a:effectLst/>
                <a:latin typeface="Montserrat Black" panose="00000A00000000000000" pitchFamily="2" charset="0"/>
              </a:rPr>
              <a:t>An overview of family support interventions </a:t>
            </a:r>
            <a:br>
              <a:rPr lang="en-US" sz="140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</a:rPr>
            </a:br>
            <a:endParaRPr lang="en-US" sz="1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pic>
        <p:nvPicPr>
          <p:cNvPr id="1028" name="Picture 4" descr="The importance of providing sufficient evidence in invalidation proceedings  | Managing Intellectual Property">
            <a:extLst>
              <a:ext uri="{FF2B5EF4-FFF2-40B4-BE49-F238E27FC236}">
                <a16:creationId xmlns:a16="http://schemas.microsoft.com/office/drawing/2014/main" id="{64ED06AD-5CE1-D2F4-CED5-999D71565023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 rotWithShape="1">
          <a:blip r:embed="rId3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GlowEdges/>
                    </a14:imgEffect>
                    <a14:imgEffect>
                      <a14:colorTemperature colorTemp="72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0" y="10"/>
            <a:ext cx="12191980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47EA4C3-0240-94FB-5C15-DE43F1E6E00C}"/>
              </a:ext>
            </a:extLst>
          </p:cNvPr>
          <p:cNvSpPr txBox="1"/>
          <p:nvPr/>
        </p:nvSpPr>
        <p:spPr>
          <a:xfrm rot="810642">
            <a:off x="2893418" y="2106130"/>
            <a:ext cx="4352478" cy="132343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38100" h="38100"/>
            </a:sp3d>
          </a:bodyPr>
          <a:lstStyle/>
          <a:p>
            <a:pPr algn="ctr"/>
            <a:br>
              <a:rPr lang="en-US" sz="1800" b="1" dirty="0">
                <a:solidFill>
                  <a:schemeClr val="bg2">
                    <a:lumMod val="25000"/>
                  </a:schemeClr>
                </a:solidFill>
                <a:effectLst/>
                <a:latin typeface="Montserrat Black" panose="00000A00000000000000" pitchFamily="2" charset="0"/>
              </a:rPr>
            </a:br>
            <a:r>
              <a:rPr lang="en-US" sz="4400" b="1" dirty="0">
                <a:solidFill>
                  <a:schemeClr val="bg1"/>
                </a:solidFill>
                <a:effectLst>
                  <a:glow rad="228600">
                    <a:schemeClr val="accent3">
                      <a:satMod val="175000"/>
                      <a:alpha val="40000"/>
                    </a:schemeClr>
                  </a:glow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Montserrat Black" panose="00000A00000000000000" pitchFamily="2" charset="0"/>
              </a:rPr>
              <a:t>Show me the </a:t>
            </a:r>
            <a:br>
              <a:rPr lang="en-US" sz="1800" dirty="0">
                <a:solidFill>
                  <a:srgbClr val="7030A0"/>
                </a:solidFill>
                <a:effectLst>
                  <a:glow rad="228600">
                    <a:schemeClr val="accent3">
                      <a:satMod val="175000"/>
                      <a:alpha val="40000"/>
                    </a:schemeClr>
                  </a:glow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Montserrat Black" panose="00000A00000000000000" pitchFamily="2" charset="0"/>
              </a:rPr>
            </a:br>
            <a:endParaRPr lang="en-GB" dirty="0">
              <a:solidFill>
                <a:srgbClr val="7030A0"/>
              </a:solidFill>
              <a:effectLst>
                <a:glow rad="228600">
                  <a:schemeClr val="accent3">
                    <a:satMod val="175000"/>
                    <a:alpha val="40000"/>
                  </a:schemeClr>
                </a:glow>
                <a:outerShdw blurRad="50800" dist="38100" algn="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64030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DD93681-40F7-D366-0AC2-C4F1D618D5E5}"/>
              </a:ext>
            </a:extLst>
          </p:cNvPr>
          <p:cNvSpPr txBox="1"/>
          <p:nvPr/>
        </p:nvSpPr>
        <p:spPr>
          <a:xfrm>
            <a:off x="108857" y="9552"/>
            <a:ext cx="7124700" cy="1057933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16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600" b="1" kern="1200" dirty="0">
                <a:latin typeface="Montserrat Black" panose="00000A00000000000000" pitchFamily="2" charset="0"/>
                <a:ea typeface="+mj-ea"/>
                <a:cs typeface="+mj-cs"/>
              </a:rPr>
              <a:t>Creative Coping Activities</a:t>
            </a:r>
            <a:endParaRPr lang="en-US" sz="3600" kern="1200" dirty="0">
              <a:latin typeface="Montserrat Black" panose="00000A00000000000000" pitchFamily="2" charset="0"/>
              <a:ea typeface="+mj-ea"/>
              <a:cs typeface="+mj-cs"/>
            </a:endParaRPr>
          </a:p>
        </p:txBody>
      </p:sp>
      <p:pic>
        <p:nvPicPr>
          <p:cNvPr id="2050" name="Picture 2" descr="Coping with Crisis: Ways to Maintain Your Creativity and Mental Health">
            <a:extLst>
              <a:ext uri="{FF2B5EF4-FFF2-40B4-BE49-F238E27FC236}">
                <a16:creationId xmlns:a16="http://schemas.microsoft.com/office/drawing/2014/main" id="{2AD71FBD-EB22-08C7-673B-94E53A4BBA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6331" y="1497815"/>
            <a:ext cx="8159340" cy="465626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7" name="Group 36">
            <a:extLst>
              <a:ext uri="{FF2B5EF4-FFF2-40B4-BE49-F238E27FC236}">
                <a16:creationId xmlns:a16="http://schemas.microsoft.com/office/drawing/2014/main" id="{7FEED612-0B16-0AE1-F515-695A60128E15}"/>
              </a:ext>
            </a:extLst>
          </p:cNvPr>
          <p:cNvGrpSpPr/>
          <p:nvPr/>
        </p:nvGrpSpPr>
        <p:grpSpPr>
          <a:xfrm>
            <a:off x="2941262" y="3486878"/>
            <a:ext cx="2579412" cy="2162809"/>
            <a:chOff x="2941262" y="3486878"/>
            <a:chExt cx="2579412" cy="216280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49EFB3F-891D-D6F9-0BE5-FB034F3F0FFA}"/>
                </a:ext>
              </a:extLst>
            </p:cNvPr>
            <p:cNvSpPr txBox="1"/>
            <p:nvPr/>
          </p:nvSpPr>
          <p:spPr>
            <a:xfrm>
              <a:off x="3273928" y="4100600"/>
              <a:ext cx="2054946" cy="1107996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Rediscover </a:t>
              </a: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Old Hobbies</a:t>
              </a: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&amp; Interest</a:t>
              </a:r>
            </a:p>
            <a:p>
              <a:pPr algn="ctr"/>
              <a:endParaRPr lang="en-GB" sz="1200" dirty="0"/>
            </a:p>
          </p:txBody>
        </p:sp>
        <p:sp>
          <p:nvSpPr>
            <p:cNvPr id="9" name="Rectangle 5">
              <a:extLst>
                <a:ext uri="{FF2B5EF4-FFF2-40B4-BE49-F238E27FC236}">
                  <a16:creationId xmlns:a16="http://schemas.microsoft.com/office/drawing/2014/main" id="{57604975-D142-2687-5C3D-4CEEEAC2C2A9}"/>
                </a:ext>
              </a:extLst>
            </p:cNvPr>
            <p:cNvSpPr/>
            <p:nvPr/>
          </p:nvSpPr>
          <p:spPr>
            <a:xfrm rot="16200000" flipV="1">
              <a:off x="3149563" y="3278577"/>
              <a:ext cx="2162809" cy="2579412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737AECC-5253-1EB7-C4A8-1B74F11046AC}"/>
              </a:ext>
            </a:extLst>
          </p:cNvPr>
          <p:cNvGrpSpPr/>
          <p:nvPr/>
        </p:nvGrpSpPr>
        <p:grpSpPr>
          <a:xfrm>
            <a:off x="5035586" y="3254067"/>
            <a:ext cx="2082412" cy="2676751"/>
            <a:chOff x="5035586" y="3254067"/>
            <a:chExt cx="2082412" cy="2676751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9273F5D-1287-FB18-A32D-123B7DB38466}"/>
                </a:ext>
              </a:extLst>
            </p:cNvPr>
            <p:cNvSpPr/>
            <p:nvPr/>
          </p:nvSpPr>
          <p:spPr>
            <a:xfrm>
              <a:off x="5063051" y="3254067"/>
              <a:ext cx="2054947" cy="2676751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98B47FD-E865-47CD-9AA0-9D785685C3E1}"/>
                </a:ext>
              </a:extLst>
            </p:cNvPr>
            <p:cNvSpPr txBox="1"/>
            <p:nvPr/>
          </p:nvSpPr>
          <p:spPr>
            <a:xfrm>
              <a:off x="5035586" y="3825947"/>
              <a:ext cx="2054946" cy="1631216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i="0" dirty="0">
                  <a:effectLst/>
                  <a:latin typeface="Montserrat Black" panose="00000A00000000000000" pitchFamily="2" charset="0"/>
                </a:rPr>
                <a:t>Prevent</a:t>
              </a:r>
            </a:p>
            <a:p>
              <a:pPr algn="ctr"/>
              <a:endParaRPr lang="en-GB" sz="2000" dirty="0">
                <a:latin typeface="Montserrat Black" panose="00000A00000000000000" pitchFamily="2" charset="0"/>
              </a:endParaRPr>
            </a:p>
            <a:p>
              <a:pPr algn="ctr"/>
              <a:endParaRPr lang="en-GB" sz="2000" i="0" dirty="0">
                <a:effectLst/>
                <a:latin typeface="Montserrat Black" panose="00000A00000000000000" pitchFamily="2" charset="0"/>
              </a:endParaRPr>
            </a:p>
            <a:p>
              <a:pPr algn="ctr"/>
              <a:r>
                <a:rPr lang="en-GB" sz="2000" i="0" dirty="0">
                  <a:effectLst/>
                  <a:latin typeface="Montserrat Black" panose="00000A00000000000000" pitchFamily="2" charset="0"/>
                </a:rPr>
                <a:t> </a:t>
              </a:r>
            </a:p>
            <a:p>
              <a:pPr algn="ctr"/>
              <a:r>
                <a:rPr lang="en-GB" sz="2000" dirty="0">
                  <a:latin typeface="Montserrat Black" panose="00000A00000000000000" pitchFamily="2" charset="0"/>
                </a:rPr>
                <a:t>B</a:t>
              </a:r>
              <a:r>
                <a:rPr lang="en-GB" sz="2000" i="0" u="none" strike="noStrike" dirty="0">
                  <a:effectLst/>
                  <a:latin typeface="Montserrat Black" panose="00000A00000000000000" pitchFamily="2" charset="0"/>
                </a:rPr>
                <a:t>urnout</a:t>
              </a:r>
              <a:endParaRPr lang="en-GB" sz="1600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EB55C0F-6918-C158-4A4B-ED97CC9FDD85}"/>
              </a:ext>
            </a:extLst>
          </p:cNvPr>
          <p:cNvGrpSpPr/>
          <p:nvPr/>
        </p:nvGrpSpPr>
        <p:grpSpPr>
          <a:xfrm>
            <a:off x="1345988" y="3229909"/>
            <a:ext cx="2073963" cy="2676751"/>
            <a:chOff x="6965298" y="3227039"/>
            <a:chExt cx="2299620" cy="3296350"/>
          </a:xfrm>
        </p:grpSpPr>
        <p:sp>
          <p:nvSpPr>
            <p:cNvPr id="12" name="Rectangle 5">
              <a:extLst>
                <a:ext uri="{FF2B5EF4-FFF2-40B4-BE49-F238E27FC236}">
                  <a16:creationId xmlns:a16="http://schemas.microsoft.com/office/drawing/2014/main" id="{AB80D48E-33DA-D168-134B-1AAE3F32D704}"/>
                </a:ext>
              </a:extLst>
            </p:cNvPr>
            <p:cNvSpPr/>
            <p:nvPr/>
          </p:nvSpPr>
          <p:spPr>
            <a:xfrm>
              <a:off x="6986384" y="3227039"/>
              <a:ext cx="2278534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02F366B-3A72-6EA6-A0F8-22EB110D1C22}"/>
                </a:ext>
              </a:extLst>
            </p:cNvPr>
            <p:cNvSpPr txBox="1"/>
            <p:nvPr/>
          </p:nvSpPr>
          <p:spPr>
            <a:xfrm>
              <a:off x="6965298" y="3733230"/>
              <a:ext cx="2278533" cy="1819291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i="0" dirty="0">
                  <a:effectLst/>
                  <a:latin typeface="Montserrat Black" panose="00000A00000000000000" pitchFamily="2" charset="0"/>
                </a:rPr>
                <a:t>Build </a:t>
              </a:r>
            </a:p>
            <a:p>
              <a:pPr algn="ctr"/>
              <a:r>
                <a:rPr lang="en-GB" i="0" dirty="0">
                  <a:effectLst/>
                  <a:latin typeface="Montserrat Black" panose="00000A00000000000000" pitchFamily="2" charset="0"/>
                </a:rPr>
                <a:t>adaptive </a:t>
              </a:r>
            </a:p>
            <a:p>
              <a:pPr algn="ctr"/>
              <a:r>
                <a:rPr lang="en-GB" i="0" dirty="0">
                  <a:effectLst/>
                  <a:latin typeface="Montserrat Black" panose="00000A00000000000000" pitchFamily="2" charset="0"/>
                </a:rPr>
                <a:t>coping strategies</a:t>
              </a:r>
              <a:endParaRPr lang="en-GB" sz="1200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2402EA6-204F-0E84-31AA-9198DABF9F21}"/>
              </a:ext>
            </a:extLst>
          </p:cNvPr>
          <p:cNvGrpSpPr/>
          <p:nvPr/>
        </p:nvGrpSpPr>
        <p:grpSpPr>
          <a:xfrm>
            <a:off x="1066235" y="1539095"/>
            <a:ext cx="2579412" cy="2162452"/>
            <a:chOff x="2458805" y="2356342"/>
            <a:chExt cx="2860063" cy="2663004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6276F72-7E17-4F1B-619C-5D6DC633A106}"/>
                </a:ext>
              </a:extLst>
            </p:cNvPr>
            <p:cNvGrpSpPr/>
            <p:nvPr/>
          </p:nvGrpSpPr>
          <p:grpSpPr>
            <a:xfrm>
              <a:off x="2458805" y="2356342"/>
              <a:ext cx="2860063" cy="2663004"/>
              <a:chOff x="4640796" y="3544303"/>
              <a:chExt cx="2860063" cy="2663004"/>
            </a:xfrm>
          </p:grpSpPr>
          <p:sp>
            <p:nvSpPr>
              <p:cNvPr id="17" name="Rectangle 5">
                <a:extLst>
                  <a:ext uri="{FF2B5EF4-FFF2-40B4-BE49-F238E27FC236}">
                    <a16:creationId xmlns:a16="http://schemas.microsoft.com/office/drawing/2014/main" id="{DCA157A5-243E-719D-3ABF-4F2AA1A00EAE}"/>
                  </a:ext>
                </a:extLst>
              </p:cNvPr>
              <p:cNvSpPr/>
              <p:nvPr/>
            </p:nvSpPr>
            <p:spPr>
              <a:xfrm rot="16200000">
                <a:off x="4739326" y="3445773"/>
                <a:ext cx="2663004" cy="2860063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36659DC5-9B93-4A0E-5FAC-11304818D6D5}"/>
                  </a:ext>
                </a:extLst>
              </p:cNvPr>
              <p:cNvSpPr txBox="1"/>
              <p:nvPr/>
            </p:nvSpPr>
            <p:spPr>
              <a:xfrm>
                <a:off x="5052374" y="4360089"/>
                <a:ext cx="2004672" cy="338554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endParaRPr lang="en-GB" sz="1600" b="1" dirty="0">
                  <a:latin typeface="Montserrat Black" panose="00000A00000000000000" pitchFamily="2" charset="0"/>
                </a:endParaRPr>
              </a:p>
            </p:txBody>
          </p:sp>
        </p:grp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5281DED-A3D2-A89B-83EB-757902C2BDEE}"/>
                </a:ext>
              </a:extLst>
            </p:cNvPr>
            <p:cNvSpPr txBox="1"/>
            <p:nvPr/>
          </p:nvSpPr>
          <p:spPr>
            <a:xfrm>
              <a:off x="2778457" y="3030793"/>
              <a:ext cx="2278533" cy="1364469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New</a:t>
              </a: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 Challenge</a:t>
              </a:r>
            </a:p>
            <a:p>
              <a:pPr algn="ctr"/>
              <a:endParaRPr lang="en-GB" sz="1200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DF60816-0C2F-DCE4-B0A9-CFC2AB3644AA}"/>
              </a:ext>
            </a:extLst>
          </p:cNvPr>
          <p:cNvGrpSpPr/>
          <p:nvPr/>
        </p:nvGrpSpPr>
        <p:grpSpPr>
          <a:xfrm>
            <a:off x="4787890" y="1563945"/>
            <a:ext cx="2579412" cy="2162452"/>
            <a:chOff x="2458805" y="2356342"/>
            <a:chExt cx="2860063" cy="2663004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F092FFD8-8ABC-095B-10E9-9C09A52AF1FC}"/>
                </a:ext>
              </a:extLst>
            </p:cNvPr>
            <p:cNvGrpSpPr/>
            <p:nvPr/>
          </p:nvGrpSpPr>
          <p:grpSpPr>
            <a:xfrm>
              <a:off x="2458805" y="2356342"/>
              <a:ext cx="2860063" cy="2663004"/>
              <a:chOff x="4640796" y="3544303"/>
              <a:chExt cx="2860063" cy="2663004"/>
            </a:xfrm>
          </p:grpSpPr>
          <p:sp>
            <p:nvSpPr>
              <p:cNvPr id="22" name="Rectangle 5">
                <a:extLst>
                  <a:ext uri="{FF2B5EF4-FFF2-40B4-BE49-F238E27FC236}">
                    <a16:creationId xmlns:a16="http://schemas.microsoft.com/office/drawing/2014/main" id="{2A2043E8-E817-1820-3F46-27830A1B4817}"/>
                  </a:ext>
                </a:extLst>
              </p:cNvPr>
              <p:cNvSpPr/>
              <p:nvPr/>
            </p:nvSpPr>
            <p:spPr>
              <a:xfrm rot="16200000">
                <a:off x="4739326" y="3445773"/>
                <a:ext cx="2663004" cy="2860063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029326D9-A9EE-224E-BDB9-28DA26C3A6A7}"/>
                  </a:ext>
                </a:extLst>
              </p:cNvPr>
              <p:cNvSpPr txBox="1"/>
              <p:nvPr/>
            </p:nvSpPr>
            <p:spPr>
              <a:xfrm>
                <a:off x="5052374" y="4360089"/>
                <a:ext cx="2004672" cy="338554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endParaRPr lang="en-GB" sz="1600" b="1" dirty="0">
                  <a:latin typeface="Montserrat Black" panose="00000A00000000000000" pitchFamily="2" charset="0"/>
                </a:endParaRPr>
              </a:p>
            </p:txBody>
          </p: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4EE8FFE-784E-A39B-E15E-BD6948C92934}"/>
                </a:ext>
              </a:extLst>
            </p:cNvPr>
            <p:cNvSpPr txBox="1"/>
            <p:nvPr/>
          </p:nvSpPr>
          <p:spPr>
            <a:xfrm>
              <a:off x="2778457" y="3030793"/>
              <a:ext cx="2278533" cy="1212861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2000" i="0" dirty="0">
                  <a:effectLst/>
                  <a:latin typeface="Montserrat Black" panose="00000A00000000000000" pitchFamily="2" charset="0"/>
                </a:rPr>
                <a:t>Build </a:t>
              </a:r>
              <a:r>
                <a:rPr lang="en-GB" sz="2000" dirty="0">
                  <a:latin typeface="Montserrat Black" panose="00000A00000000000000" pitchFamily="2" charset="0"/>
                </a:rPr>
                <a:t>R</a:t>
              </a:r>
              <a:r>
                <a:rPr lang="en-GB" sz="2000" i="0" dirty="0">
                  <a:effectLst/>
                  <a:latin typeface="Montserrat Black" panose="00000A00000000000000" pitchFamily="2" charset="0"/>
                </a:rPr>
                <a:t>esilience</a:t>
              </a:r>
              <a:endParaRPr lang="en-GB" sz="1400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D3A4C4A-F7DB-CFA4-743A-BAE5BF47C026}"/>
              </a:ext>
            </a:extLst>
          </p:cNvPr>
          <p:cNvGrpSpPr/>
          <p:nvPr/>
        </p:nvGrpSpPr>
        <p:grpSpPr>
          <a:xfrm>
            <a:off x="6893919" y="1293173"/>
            <a:ext cx="2081247" cy="2676751"/>
            <a:chOff x="6957222" y="3227039"/>
            <a:chExt cx="2307696" cy="3296350"/>
          </a:xfrm>
        </p:grpSpPr>
        <p:sp>
          <p:nvSpPr>
            <p:cNvPr id="25" name="Rectangle 5">
              <a:extLst>
                <a:ext uri="{FF2B5EF4-FFF2-40B4-BE49-F238E27FC236}">
                  <a16:creationId xmlns:a16="http://schemas.microsoft.com/office/drawing/2014/main" id="{0E8A6AB8-55F1-6BFE-B866-55775605AA51}"/>
                </a:ext>
              </a:extLst>
            </p:cNvPr>
            <p:cNvSpPr/>
            <p:nvPr/>
          </p:nvSpPr>
          <p:spPr>
            <a:xfrm>
              <a:off x="6986384" y="3227039"/>
              <a:ext cx="2278534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DABFFF9-AE7E-09A8-5219-495143896614}"/>
                </a:ext>
              </a:extLst>
            </p:cNvPr>
            <p:cNvSpPr txBox="1"/>
            <p:nvPr/>
          </p:nvSpPr>
          <p:spPr>
            <a:xfrm>
              <a:off x="6957222" y="3594517"/>
              <a:ext cx="2278533" cy="216040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0" i="0" dirty="0">
                  <a:effectLst/>
                  <a:latin typeface="Montserrat Black" panose="00000A00000000000000" pitchFamily="2" charset="0"/>
                </a:rPr>
                <a:t>Self </a:t>
              </a:r>
            </a:p>
            <a:p>
              <a:pPr algn="ctr"/>
              <a:endParaRPr lang="en-GB" dirty="0">
                <a:latin typeface="Montserrat Black" panose="00000A00000000000000" pitchFamily="2" charset="0"/>
              </a:endParaRPr>
            </a:p>
            <a:p>
              <a:pPr algn="ctr"/>
              <a:endParaRPr lang="en-GB" b="0" i="0" dirty="0">
                <a:effectLst/>
                <a:latin typeface="Montserrat Black" panose="00000A00000000000000" pitchFamily="2" charset="0"/>
              </a:endParaRPr>
            </a:p>
            <a:p>
              <a:pPr algn="ctr"/>
              <a:endParaRPr lang="en-GB" b="0" i="0" dirty="0">
                <a:effectLst/>
                <a:latin typeface="Montserrat Black" panose="00000A00000000000000" pitchFamily="2" charset="0"/>
              </a:endParaRPr>
            </a:p>
            <a:p>
              <a:pPr algn="ctr"/>
              <a:r>
                <a:rPr lang="en-GB" b="0" i="0" dirty="0">
                  <a:effectLst/>
                  <a:latin typeface="Montserrat Black" panose="00000A00000000000000" pitchFamily="2" charset="0"/>
                </a:rPr>
                <a:t>Rewards</a:t>
              </a:r>
              <a:endParaRPr lang="en-GB" sz="1200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464BA18-BAFB-4004-377A-E0AE783A7729}"/>
              </a:ext>
            </a:extLst>
          </p:cNvPr>
          <p:cNvGrpSpPr/>
          <p:nvPr/>
        </p:nvGrpSpPr>
        <p:grpSpPr>
          <a:xfrm>
            <a:off x="8512668" y="1528209"/>
            <a:ext cx="2579412" cy="2162452"/>
            <a:chOff x="2458805" y="2356342"/>
            <a:chExt cx="2860063" cy="2663004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C8BE8F2A-FA33-4249-5A4B-C5C5B7314287}"/>
                </a:ext>
              </a:extLst>
            </p:cNvPr>
            <p:cNvGrpSpPr/>
            <p:nvPr/>
          </p:nvGrpSpPr>
          <p:grpSpPr>
            <a:xfrm>
              <a:off x="2458805" y="2356342"/>
              <a:ext cx="2860063" cy="2663004"/>
              <a:chOff x="4640796" y="3544303"/>
              <a:chExt cx="2860063" cy="2663004"/>
            </a:xfrm>
          </p:grpSpPr>
          <p:sp>
            <p:nvSpPr>
              <p:cNvPr id="32" name="Rectangle 5">
                <a:extLst>
                  <a:ext uri="{FF2B5EF4-FFF2-40B4-BE49-F238E27FC236}">
                    <a16:creationId xmlns:a16="http://schemas.microsoft.com/office/drawing/2014/main" id="{3BCE95CC-57BC-A44F-869C-145C3A9831B5}"/>
                  </a:ext>
                </a:extLst>
              </p:cNvPr>
              <p:cNvSpPr/>
              <p:nvPr/>
            </p:nvSpPr>
            <p:spPr>
              <a:xfrm rot="16200000">
                <a:off x="4739326" y="3445773"/>
                <a:ext cx="2663004" cy="2860063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F7C5EACC-52CB-4F8D-1F68-FE5FF9206202}"/>
                  </a:ext>
                </a:extLst>
              </p:cNvPr>
              <p:cNvSpPr txBox="1"/>
              <p:nvPr/>
            </p:nvSpPr>
            <p:spPr>
              <a:xfrm>
                <a:off x="5052374" y="4360089"/>
                <a:ext cx="2004672" cy="338554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endParaRPr lang="en-GB" sz="1600" b="1" dirty="0">
                  <a:latin typeface="Montserrat Black" panose="00000A00000000000000" pitchFamily="2" charset="0"/>
                </a:endParaRP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78E218F-ACBD-F647-0B01-A1C91837801F}"/>
                </a:ext>
              </a:extLst>
            </p:cNvPr>
            <p:cNvSpPr txBox="1"/>
            <p:nvPr/>
          </p:nvSpPr>
          <p:spPr>
            <a:xfrm>
              <a:off x="2758477" y="2887807"/>
              <a:ext cx="2278533" cy="1705586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Share Knowledge</a:t>
              </a: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 &amp; Skills</a:t>
              </a:r>
            </a:p>
            <a:p>
              <a:pPr algn="ctr"/>
              <a:endParaRPr lang="en-GB" sz="1200" dirty="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C20F247-8055-2953-2B97-EE0540415356}"/>
              </a:ext>
            </a:extLst>
          </p:cNvPr>
          <p:cNvGrpSpPr/>
          <p:nvPr/>
        </p:nvGrpSpPr>
        <p:grpSpPr>
          <a:xfrm>
            <a:off x="8782934" y="3205911"/>
            <a:ext cx="2081247" cy="2676751"/>
            <a:chOff x="6957222" y="3227039"/>
            <a:chExt cx="2307696" cy="3296350"/>
          </a:xfrm>
        </p:grpSpPr>
        <p:sp>
          <p:nvSpPr>
            <p:cNvPr id="35" name="Rectangle 5">
              <a:extLst>
                <a:ext uri="{FF2B5EF4-FFF2-40B4-BE49-F238E27FC236}">
                  <a16:creationId xmlns:a16="http://schemas.microsoft.com/office/drawing/2014/main" id="{748DC6B8-64C5-D408-A85D-FA0DBB02380E}"/>
                </a:ext>
              </a:extLst>
            </p:cNvPr>
            <p:cNvSpPr/>
            <p:nvPr/>
          </p:nvSpPr>
          <p:spPr>
            <a:xfrm>
              <a:off x="6986384" y="3227039"/>
              <a:ext cx="2278534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E5090FB-4FD8-ECDC-ACB3-D174F07B7DA1}"/>
                </a:ext>
              </a:extLst>
            </p:cNvPr>
            <p:cNvSpPr txBox="1"/>
            <p:nvPr/>
          </p:nvSpPr>
          <p:spPr>
            <a:xfrm>
              <a:off x="6957222" y="3594517"/>
              <a:ext cx="2278533" cy="216040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endParaRPr lang="en-GB" b="0" i="0" dirty="0">
                <a:solidFill>
                  <a:srgbClr val="2C2D30"/>
                </a:solidFill>
                <a:effectLst/>
                <a:latin typeface="Montserrat Black" panose="00000A00000000000000" pitchFamily="2" charset="0"/>
              </a:endParaRPr>
            </a:p>
            <a:p>
              <a:pPr algn="ctr"/>
              <a:r>
                <a:rPr lang="en-GB" dirty="0">
                  <a:latin typeface="Montserrat Black" panose="00000A00000000000000" pitchFamily="2" charset="0"/>
                </a:rPr>
                <a:t>Reset </a:t>
              </a:r>
            </a:p>
            <a:p>
              <a:pPr algn="ctr"/>
              <a:endParaRPr lang="en-GB" dirty="0">
                <a:latin typeface="Montserrat Black" panose="00000A00000000000000" pitchFamily="2" charset="0"/>
              </a:endParaRPr>
            </a:p>
            <a:p>
              <a:pPr algn="ctr"/>
              <a:endParaRPr lang="en-GB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dirty="0">
                  <a:latin typeface="Montserrat Black" panose="00000A00000000000000" pitchFamily="2" charset="0"/>
                </a:rPr>
                <a:t>Priorities</a:t>
              </a:r>
              <a:endParaRPr lang="en-GB" sz="1200" dirty="0">
                <a:latin typeface="Montserrat Black" panose="00000A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5515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8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BE6CA467-ACC7-8CF1-9C50-E2E605936F2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65515" y="1445418"/>
            <a:ext cx="9144000" cy="3967163"/>
          </a:xfrm>
        </p:spPr>
        <p:txBody>
          <a:bodyPr>
            <a:normAutofit fontScale="90000"/>
          </a:bodyPr>
          <a:lstStyle/>
          <a:p>
            <a:r>
              <a:rPr lang="en-GB" sz="8000" dirty="0">
                <a:latin typeface="Montserrat Black" panose="00000A00000000000000" pitchFamily="2" charset="0"/>
              </a:rPr>
              <a:t>Do we now have every piece to  complete the  puzzle?</a:t>
            </a:r>
          </a:p>
        </p:txBody>
      </p:sp>
    </p:spTree>
    <p:extLst>
      <p:ext uri="{BB962C8B-B14F-4D97-AF65-F5344CB8AC3E}">
        <p14:creationId xmlns:p14="http://schemas.microsoft.com/office/powerpoint/2010/main" val="3433827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6FF648E5-DA03-4459-3272-E7A16CC661EF}"/>
              </a:ext>
            </a:extLst>
          </p:cNvPr>
          <p:cNvGrpSpPr/>
          <p:nvPr/>
        </p:nvGrpSpPr>
        <p:grpSpPr>
          <a:xfrm>
            <a:off x="5228125" y="278709"/>
            <a:ext cx="1289535" cy="1596227"/>
            <a:chOff x="5228125" y="278709"/>
            <a:chExt cx="1289535" cy="1596227"/>
          </a:xfrm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09937035-147D-4896-7BFB-B2326D158675}"/>
                </a:ext>
              </a:extLst>
            </p:cNvPr>
            <p:cNvSpPr/>
            <p:nvPr/>
          </p:nvSpPr>
          <p:spPr>
            <a:xfrm>
              <a:off x="5228125" y="278709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2A9D534-045E-B9DD-F7FA-43199A39E251}"/>
                </a:ext>
              </a:extLst>
            </p:cNvPr>
            <p:cNvSpPr txBox="1"/>
            <p:nvPr/>
          </p:nvSpPr>
          <p:spPr>
            <a:xfrm>
              <a:off x="5269302" y="771692"/>
              <a:ext cx="123768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Less</a:t>
              </a:r>
            </a:p>
            <a:p>
              <a:pPr algn="ctr"/>
              <a:endParaRPr lang="en-GB" sz="3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Isolated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19A8E47-5DF0-3489-201A-359416320FB2}"/>
              </a:ext>
            </a:extLst>
          </p:cNvPr>
          <p:cNvGrpSpPr/>
          <p:nvPr/>
        </p:nvGrpSpPr>
        <p:grpSpPr>
          <a:xfrm>
            <a:off x="6130866" y="440987"/>
            <a:ext cx="1821178" cy="1271670"/>
            <a:chOff x="8451478" y="451789"/>
            <a:chExt cx="1821178" cy="127167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70509E5-5833-B645-56B9-D307B3D5E31D}"/>
                </a:ext>
              </a:extLst>
            </p:cNvPr>
            <p:cNvSpPr txBox="1"/>
            <p:nvPr/>
          </p:nvSpPr>
          <p:spPr>
            <a:xfrm>
              <a:off x="8451478" y="632275"/>
              <a:ext cx="1821178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GB" sz="11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1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100" b="1" dirty="0">
                  <a:latin typeface="Montserrat Black" panose="00000A00000000000000" pitchFamily="2" charset="0"/>
                </a:rPr>
                <a:t>Understanding</a:t>
              </a:r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24CFFA08-D7DD-824F-6870-26D0BC436CF7}"/>
                </a:ext>
              </a:extLst>
            </p:cNvPr>
            <p:cNvSpPr/>
            <p:nvPr/>
          </p:nvSpPr>
          <p:spPr>
            <a:xfrm rot="5400000">
              <a:off x="8727667" y="289510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80756C7-8562-9AFD-D0F5-BE01AEA7C80B}"/>
              </a:ext>
            </a:extLst>
          </p:cNvPr>
          <p:cNvGrpSpPr/>
          <p:nvPr/>
        </p:nvGrpSpPr>
        <p:grpSpPr>
          <a:xfrm>
            <a:off x="5079733" y="1591867"/>
            <a:ext cx="1596227" cy="1271670"/>
            <a:chOff x="8597875" y="5107966"/>
            <a:chExt cx="1596227" cy="1271670"/>
          </a:xfrm>
        </p:grpSpPr>
        <p:sp>
          <p:nvSpPr>
            <p:cNvPr id="9" name="Rectangle 5">
              <a:extLst>
                <a:ext uri="{FF2B5EF4-FFF2-40B4-BE49-F238E27FC236}">
                  <a16:creationId xmlns:a16="http://schemas.microsoft.com/office/drawing/2014/main" id="{5F5F5A8F-265F-0CBD-D410-0EC4B05187CD}"/>
                </a:ext>
              </a:extLst>
            </p:cNvPr>
            <p:cNvSpPr/>
            <p:nvPr/>
          </p:nvSpPr>
          <p:spPr>
            <a:xfrm rot="5400000">
              <a:off x="8760154" y="4945687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AF8445C-D826-613F-EBC2-F210788099C1}"/>
                </a:ext>
              </a:extLst>
            </p:cNvPr>
            <p:cNvSpPr txBox="1"/>
            <p:nvPr/>
          </p:nvSpPr>
          <p:spPr>
            <a:xfrm>
              <a:off x="8751115" y="5473911"/>
              <a:ext cx="12897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Acceptance</a:t>
              </a:r>
            </a:p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&amp;</a:t>
              </a:r>
            </a:p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Belonging</a:t>
              </a:r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C2C773D-16C2-5A1B-C363-D5C168505407}"/>
              </a:ext>
            </a:extLst>
          </p:cNvPr>
          <p:cNvGrpSpPr/>
          <p:nvPr/>
        </p:nvGrpSpPr>
        <p:grpSpPr>
          <a:xfrm>
            <a:off x="6387337" y="1438567"/>
            <a:ext cx="1325840" cy="1596227"/>
            <a:chOff x="6376451" y="1438567"/>
            <a:chExt cx="1325840" cy="1596227"/>
          </a:xfrm>
        </p:grpSpPr>
        <p:sp>
          <p:nvSpPr>
            <p:cNvPr id="12" name="Rectangle 5">
              <a:extLst>
                <a:ext uri="{FF2B5EF4-FFF2-40B4-BE49-F238E27FC236}">
                  <a16:creationId xmlns:a16="http://schemas.microsoft.com/office/drawing/2014/main" id="{4777D788-F0EE-6557-7860-7C46F571A4F2}"/>
                </a:ext>
              </a:extLst>
            </p:cNvPr>
            <p:cNvSpPr/>
            <p:nvPr/>
          </p:nvSpPr>
          <p:spPr>
            <a:xfrm flipV="1">
              <a:off x="6391498" y="1438567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B11F13C-C268-5927-D84B-BA87B3EF8B48}"/>
                </a:ext>
              </a:extLst>
            </p:cNvPr>
            <p:cNvSpPr txBox="1"/>
            <p:nvPr/>
          </p:nvSpPr>
          <p:spPr>
            <a:xfrm>
              <a:off x="6376451" y="1826526"/>
              <a:ext cx="1325840" cy="89255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Safety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 </a:t>
              </a: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Support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CDC48BB-CFDF-1562-B0AB-D2AAE615D880}"/>
              </a:ext>
            </a:extLst>
          </p:cNvPr>
          <p:cNvGrpSpPr/>
          <p:nvPr/>
        </p:nvGrpSpPr>
        <p:grpSpPr>
          <a:xfrm>
            <a:off x="7401632" y="1600846"/>
            <a:ext cx="1596227" cy="1289535"/>
            <a:chOff x="7401632" y="1600846"/>
            <a:chExt cx="1596227" cy="1289535"/>
          </a:xfrm>
        </p:grpSpPr>
        <p:sp>
          <p:nvSpPr>
            <p:cNvPr id="15" name="Rectangle 5">
              <a:extLst>
                <a:ext uri="{FF2B5EF4-FFF2-40B4-BE49-F238E27FC236}">
                  <a16:creationId xmlns:a16="http://schemas.microsoft.com/office/drawing/2014/main" id="{EDE0C8EA-3FE5-8FDC-7B08-47E546DF80E8}"/>
                </a:ext>
              </a:extLst>
            </p:cNvPr>
            <p:cNvSpPr/>
            <p:nvPr/>
          </p:nvSpPr>
          <p:spPr>
            <a:xfrm rot="16200000">
              <a:off x="7554978" y="1447500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547644D-B076-466C-911F-AACBA2F8211E}"/>
                </a:ext>
              </a:extLst>
            </p:cNvPr>
            <p:cNvSpPr txBox="1"/>
            <p:nvPr/>
          </p:nvSpPr>
          <p:spPr>
            <a:xfrm>
              <a:off x="7682907" y="1942705"/>
              <a:ext cx="993699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Practical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 Help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9B0D92A-EAD3-613A-5E6F-442B9FF27134}"/>
              </a:ext>
            </a:extLst>
          </p:cNvPr>
          <p:cNvGrpSpPr/>
          <p:nvPr/>
        </p:nvGrpSpPr>
        <p:grpSpPr>
          <a:xfrm>
            <a:off x="5211435" y="2575504"/>
            <a:ext cx="1357548" cy="1596227"/>
            <a:chOff x="2837536" y="2575504"/>
            <a:chExt cx="1357548" cy="159622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4CBB5C-14C8-0AAD-EF8C-5E88038863D2}"/>
                </a:ext>
              </a:extLst>
            </p:cNvPr>
            <p:cNvSpPr txBox="1"/>
            <p:nvPr/>
          </p:nvSpPr>
          <p:spPr>
            <a:xfrm>
              <a:off x="2837536" y="3044053"/>
              <a:ext cx="1357548" cy="69249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GB" sz="1300" b="1" dirty="0">
                  <a:latin typeface="Montserrat Black" panose="00000A00000000000000" pitchFamily="2" charset="0"/>
                </a:rPr>
                <a:t>Support</a:t>
              </a:r>
            </a:p>
            <a:p>
              <a:pPr lvl="0" algn="ctr"/>
              <a:r>
                <a:rPr lang="en-GB" sz="1300" b="1" dirty="0">
                  <a:latin typeface="Montserrat Black" panose="00000A00000000000000" pitchFamily="2" charset="0"/>
                </a:rPr>
                <a:t> </a:t>
              </a:r>
            </a:p>
            <a:p>
              <a:pPr lvl="0" algn="ctr"/>
              <a:r>
                <a:rPr lang="en-GB" sz="1300" b="1" dirty="0">
                  <a:latin typeface="Montserrat Black" panose="00000A00000000000000" pitchFamily="2" charset="0"/>
                </a:rPr>
                <a:t>network</a:t>
              </a:r>
            </a:p>
          </p:txBody>
        </p:sp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CC10C867-EBCC-6AE5-306C-4877D5308996}"/>
                </a:ext>
              </a:extLst>
            </p:cNvPr>
            <p:cNvSpPr/>
            <p:nvPr/>
          </p:nvSpPr>
          <p:spPr>
            <a:xfrm flipV="1">
              <a:off x="2851251" y="2575504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4970FFC-1E67-BC6D-06A1-8D19DC561C33}"/>
              </a:ext>
            </a:extLst>
          </p:cNvPr>
          <p:cNvGrpSpPr/>
          <p:nvPr/>
        </p:nvGrpSpPr>
        <p:grpSpPr>
          <a:xfrm>
            <a:off x="5082919" y="3896936"/>
            <a:ext cx="1596227" cy="1271670"/>
            <a:chOff x="5046931" y="3916134"/>
            <a:chExt cx="1596227" cy="1271670"/>
          </a:xfrm>
        </p:grpSpPr>
        <p:sp>
          <p:nvSpPr>
            <p:cNvPr id="21" name="Rectangle 5">
              <a:extLst>
                <a:ext uri="{FF2B5EF4-FFF2-40B4-BE49-F238E27FC236}">
                  <a16:creationId xmlns:a16="http://schemas.microsoft.com/office/drawing/2014/main" id="{0E369EF0-9849-26CF-3AA1-B0D5CED4F56D}"/>
                </a:ext>
              </a:extLst>
            </p:cNvPr>
            <p:cNvSpPr/>
            <p:nvPr/>
          </p:nvSpPr>
          <p:spPr>
            <a:xfrm rot="5400000">
              <a:off x="5209210" y="3753855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4C837C5-0471-5CF3-D1AF-6B9A05C0F052}"/>
                </a:ext>
              </a:extLst>
            </p:cNvPr>
            <p:cNvSpPr txBox="1"/>
            <p:nvPr/>
          </p:nvSpPr>
          <p:spPr>
            <a:xfrm>
              <a:off x="5148049" y="4357574"/>
              <a:ext cx="1435537" cy="292388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R</a:t>
              </a:r>
              <a:r>
                <a:rPr lang="en-GB" sz="1300" b="1" i="0" dirty="0">
                  <a:effectLst/>
                  <a:latin typeface="Montserrat Black" panose="00000A00000000000000" pitchFamily="2" charset="0"/>
                </a:rPr>
                <a:t>esilience</a:t>
              </a:r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50848B0-1205-B411-71BB-919F32FAAB02}"/>
              </a:ext>
            </a:extLst>
          </p:cNvPr>
          <p:cNvGrpSpPr/>
          <p:nvPr/>
        </p:nvGrpSpPr>
        <p:grpSpPr>
          <a:xfrm>
            <a:off x="4072397" y="3742535"/>
            <a:ext cx="1316117" cy="1596227"/>
            <a:chOff x="1286535" y="5102746"/>
            <a:chExt cx="1316117" cy="1596227"/>
          </a:xfrm>
        </p:grpSpPr>
        <p:sp>
          <p:nvSpPr>
            <p:cNvPr id="24" name="Rectangle 5">
              <a:extLst>
                <a:ext uri="{FF2B5EF4-FFF2-40B4-BE49-F238E27FC236}">
                  <a16:creationId xmlns:a16="http://schemas.microsoft.com/office/drawing/2014/main" id="{9E23F0A6-D544-1ABA-FFB0-118998B1EA95}"/>
                </a:ext>
              </a:extLst>
            </p:cNvPr>
            <p:cNvSpPr/>
            <p:nvPr/>
          </p:nvSpPr>
          <p:spPr>
            <a:xfrm rot="10800000" flipV="1">
              <a:off x="1286535" y="5102746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9D83E87-227B-C138-9A78-5A8A115D7D58}"/>
                </a:ext>
              </a:extLst>
            </p:cNvPr>
            <p:cNvSpPr txBox="1"/>
            <p:nvPr/>
          </p:nvSpPr>
          <p:spPr>
            <a:xfrm>
              <a:off x="1312904" y="5433561"/>
              <a:ext cx="1289748" cy="89255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Change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</a:t>
              </a: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Motivation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5A76844-C6A0-F675-D6C3-249268AFD41B}"/>
              </a:ext>
            </a:extLst>
          </p:cNvPr>
          <p:cNvGrpSpPr/>
          <p:nvPr/>
        </p:nvGrpSpPr>
        <p:grpSpPr>
          <a:xfrm>
            <a:off x="3906744" y="448402"/>
            <a:ext cx="1596227" cy="1271671"/>
            <a:chOff x="3964578" y="445254"/>
            <a:chExt cx="1596227" cy="1271671"/>
          </a:xfrm>
        </p:grpSpPr>
        <p:sp>
          <p:nvSpPr>
            <p:cNvPr id="27" name="Rectangle 5">
              <a:extLst>
                <a:ext uri="{FF2B5EF4-FFF2-40B4-BE49-F238E27FC236}">
                  <a16:creationId xmlns:a16="http://schemas.microsoft.com/office/drawing/2014/main" id="{50ABD22D-06AA-239B-4289-69B638E47A29}"/>
                </a:ext>
              </a:extLst>
            </p:cNvPr>
            <p:cNvSpPr/>
            <p:nvPr/>
          </p:nvSpPr>
          <p:spPr>
            <a:xfrm rot="5400000">
              <a:off x="4126856" y="282976"/>
              <a:ext cx="1271671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CE6C1E2-19EB-7C02-4A41-AF1B2BD26C17}"/>
                </a:ext>
              </a:extLst>
            </p:cNvPr>
            <p:cNvSpPr txBox="1"/>
            <p:nvPr/>
          </p:nvSpPr>
          <p:spPr>
            <a:xfrm>
              <a:off x="4076994" y="773983"/>
              <a:ext cx="1400655" cy="492443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Healthy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Boundaries  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91D71EE-D8EF-9107-AB62-054B444E906D}"/>
              </a:ext>
            </a:extLst>
          </p:cNvPr>
          <p:cNvGrpSpPr/>
          <p:nvPr/>
        </p:nvGrpSpPr>
        <p:grpSpPr>
          <a:xfrm>
            <a:off x="2887981" y="300481"/>
            <a:ext cx="1303074" cy="1596227"/>
            <a:chOff x="2866209" y="278709"/>
            <a:chExt cx="1303074" cy="1596227"/>
          </a:xfrm>
        </p:grpSpPr>
        <p:sp>
          <p:nvSpPr>
            <p:cNvPr id="30" name="Rectangle 5">
              <a:extLst>
                <a:ext uri="{FF2B5EF4-FFF2-40B4-BE49-F238E27FC236}">
                  <a16:creationId xmlns:a16="http://schemas.microsoft.com/office/drawing/2014/main" id="{4371362A-1796-9959-622D-5CEECDC1C5CF}"/>
                </a:ext>
              </a:extLst>
            </p:cNvPr>
            <p:cNvSpPr/>
            <p:nvPr/>
          </p:nvSpPr>
          <p:spPr>
            <a:xfrm>
              <a:off x="2866209" y="278709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F11A477-DEB4-043D-B44A-12B969088F42}"/>
                </a:ext>
              </a:extLst>
            </p:cNvPr>
            <p:cNvSpPr txBox="1"/>
            <p:nvPr/>
          </p:nvSpPr>
          <p:spPr>
            <a:xfrm>
              <a:off x="2879748" y="687514"/>
              <a:ext cx="1289535" cy="89255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i="0" dirty="0">
                  <a:effectLst/>
                  <a:latin typeface="Montserrat Black" panose="00000A00000000000000" pitchFamily="2" charset="0"/>
                </a:rPr>
                <a:t>Prevent</a:t>
              </a: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300" b="1" i="0" dirty="0">
                <a:effectLst/>
                <a:latin typeface="Montserrat Black" panose="00000A00000000000000" pitchFamily="2" charset="0"/>
              </a:endParaRP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B</a:t>
              </a:r>
              <a:r>
                <a:rPr lang="en-GB" sz="1300" b="1" i="0" u="none" strike="noStrike" dirty="0">
                  <a:effectLst/>
                  <a:latin typeface="Montserrat Black" panose="00000A00000000000000" pitchFamily="2" charset="0"/>
                </a:rPr>
                <a:t>urnout</a:t>
              </a:r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D33E17E-8999-173D-8D71-39C98D9A0614}"/>
              </a:ext>
            </a:extLst>
          </p:cNvPr>
          <p:cNvGrpSpPr/>
          <p:nvPr/>
        </p:nvGrpSpPr>
        <p:grpSpPr>
          <a:xfrm>
            <a:off x="8717194" y="1451317"/>
            <a:ext cx="1289748" cy="1596227"/>
            <a:chOff x="8717194" y="1451317"/>
            <a:chExt cx="1289748" cy="1596227"/>
          </a:xfrm>
        </p:grpSpPr>
        <p:sp>
          <p:nvSpPr>
            <p:cNvPr id="33" name="Rectangle 5">
              <a:extLst>
                <a:ext uri="{FF2B5EF4-FFF2-40B4-BE49-F238E27FC236}">
                  <a16:creationId xmlns:a16="http://schemas.microsoft.com/office/drawing/2014/main" id="{72987913-4894-C883-FBE8-C9AAD9931BC1}"/>
                </a:ext>
              </a:extLst>
            </p:cNvPr>
            <p:cNvSpPr/>
            <p:nvPr/>
          </p:nvSpPr>
          <p:spPr>
            <a:xfrm flipV="1">
              <a:off x="8717194" y="1451317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C448887-79FC-D4B9-B910-02755E531AC7}"/>
                </a:ext>
              </a:extLst>
            </p:cNvPr>
            <p:cNvSpPr txBox="1"/>
            <p:nvPr/>
          </p:nvSpPr>
          <p:spPr>
            <a:xfrm>
              <a:off x="8838651" y="1852343"/>
              <a:ext cx="1066267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latin typeface="Montserrat Black" panose="00000A00000000000000" pitchFamily="2" charset="0"/>
                </a:rPr>
                <a:t>Fun </a:t>
              </a:r>
            </a:p>
            <a:p>
              <a:pPr algn="ctr"/>
              <a:endParaRPr lang="en-GB" sz="1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400" b="1" dirty="0">
                  <a:latin typeface="Montserrat Black" panose="00000A00000000000000" pitchFamily="2" charset="0"/>
                </a:rPr>
                <a:t>&amp; </a:t>
              </a:r>
            </a:p>
            <a:p>
              <a:pPr algn="ctr"/>
              <a:endParaRPr lang="en-GB" sz="7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400" b="1" dirty="0">
                  <a:latin typeface="Montserrat Black" panose="00000A00000000000000" pitchFamily="2" charset="0"/>
                </a:rPr>
                <a:t>Laughter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84626E1-9904-D016-568F-0D9AF6D1DF63}"/>
              </a:ext>
            </a:extLst>
          </p:cNvPr>
          <p:cNvGrpSpPr/>
          <p:nvPr/>
        </p:nvGrpSpPr>
        <p:grpSpPr>
          <a:xfrm>
            <a:off x="8483961" y="2773346"/>
            <a:ext cx="1666598" cy="1289535"/>
            <a:chOff x="8494847" y="2784232"/>
            <a:chExt cx="1666598" cy="1289535"/>
          </a:xfrm>
        </p:grpSpPr>
        <p:sp>
          <p:nvSpPr>
            <p:cNvPr id="36" name="Rectangle 5">
              <a:extLst>
                <a:ext uri="{FF2B5EF4-FFF2-40B4-BE49-F238E27FC236}">
                  <a16:creationId xmlns:a16="http://schemas.microsoft.com/office/drawing/2014/main" id="{2E335B6A-1832-F543-48A6-4FA3442B821B}"/>
                </a:ext>
              </a:extLst>
            </p:cNvPr>
            <p:cNvSpPr/>
            <p:nvPr/>
          </p:nvSpPr>
          <p:spPr>
            <a:xfrm rot="16200000">
              <a:off x="8718564" y="2630886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C90C55B-4CD9-7A28-391A-EF560076C178}"/>
                </a:ext>
              </a:extLst>
            </p:cNvPr>
            <p:cNvSpPr txBox="1"/>
            <p:nvPr/>
          </p:nvSpPr>
          <p:spPr>
            <a:xfrm>
              <a:off x="8494847" y="3284492"/>
              <a:ext cx="1666598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Friendship</a:t>
              </a: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6900F3D-90DC-7A4A-B550-E50533E76144}"/>
              </a:ext>
            </a:extLst>
          </p:cNvPr>
          <p:cNvGrpSpPr/>
          <p:nvPr/>
        </p:nvGrpSpPr>
        <p:grpSpPr>
          <a:xfrm>
            <a:off x="1564938" y="469186"/>
            <a:ext cx="1596227" cy="1271671"/>
            <a:chOff x="1543166" y="458300"/>
            <a:chExt cx="1596227" cy="1271671"/>
          </a:xfrm>
        </p:grpSpPr>
        <p:sp>
          <p:nvSpPr>
            <p:cNvPr id="39" name="Rectangle 5">
              <a:extLst>
                <a:ext uri="{FF2B5EF4-FFF2-40B4-BE49-F238E27FC236}">
                  <a16:creationId xmlns:a16="http://schemas.microsoft.com/office/drawing/2014/main" id="{0CF6F3B6-BE9C-0746-0C07-AAD5A4E5835A}"/>
                </a:ext>
              </a:extLst>
            </p:cNvPr>
            <p:cNvSpPr/>
            <p:nvPr/>
          </p:nvSpPr>
          <p:spPr>
            <a:xfrm rot="5400000">
              <a:off x="1705444" y="296022"/>
              <a:ext cx="1271671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A51FB4FC-4524-D1A6-178E-219414A9F542}"/>
                </a:ext>
              </a:extLst>
            </p:cNvPr>
            <p:cNvSpPr txBox="1"/>
            <p:nvPr/>
          </p:nvSpPr>
          <p:spPr>
            <a:xfrm>
              <a:off x="1651991" y="766789"/>
              <a:ext cx="1395655" cy="69249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i="0" dirty="0">
                  <a:effectLst/>
                  <a:latin typeface="Montserrat Black" panose="00000A00000000000000" pitchFamily="2" charset="0"/>
                </a:rPr>
                <a:t>Adaptive </a:t>
              </a:r>
            </a:p>
            <a:p>
              <a:pPr algn="ctr"/>
              <a:r>
                <a:rPr lang="en-GB" sz="1300" b="1" i="0" dirty="0">
                  <a:effectLst/>
                  <a:latin typeface="Montserrat Black" panose="00000A00000000000000" pitchFamily="2" charset="0"/>
                </a:rPr>
                <a:t>Coping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</a:t>
              </a:r>
              <a:r>
                <a:rPr lang="en-GB" sz="1300" b="1" i="0" dirty="0">
                  <a:effectLst/>
                  <a:latin typeface="Montserrat Black" panose="00000A00000000000000" pitchFamily="2" charset="0"/>
                </a:rPr>
                <a:t>trategies</a:t>
              </a:r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D493E14-A41B-FE7A-0605-318226E5DF48}"/>
              </a:ext>
            </a:extLst>
          </p:cNvPr>
          <p:cNvGrpSpPr/>
          <p:nvPr/>
        </p:nvGrpSpPr>
        <p:grpSpPr>
          <a:xfrm>
            <a:off x="553655" y="302641"/>
            <a:ext cx="1306741" cy="1596227"/>
            <a:chOff x="531883" y="291755"/>
            <a:chExt cx="1306741" cy="1596227"/>
          </a:xfrm>
        </p:grpSpPr>
        <p:sp>
          <p:nvSpPr>
            <p:cNvPr id="42" name="Rectangle 5">
              <a:extLst>
                <a:ext uri="{FF2B5EF4-FFF2-40B4-BE49-F238E27FC236}">
                  <a16:creationId xmlns:a16="http://schemas.microsoft.com/office/drawing/2014/main" id="{2AFC137D-5B46-058E-C0DF-DE5985245C26}"/>
                </a:ext>
              </a:extLst>
            </p:cNvPr>
            <p:cNvSpPr/>
            <p:nvPr/>
          </p:nvSpPr>
          <p:spPr>
            <a:xfrm>
              <a:off x="531883" y="291755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A5B422BD-7DAF-0651-B0FC-4DD1F7C4ABC1}"/>
                </a:ext>
              </a:extLst>
            </p:cNvPr>
            <p:cNvSpPr txBox="1"/>
            <p:nvPr/>
          </p:nvSpPr>
          <p:spPr>
            <a:xfrm>
              <a:off x="565945" y="775491"/>
              <a:ext cx="1272679" cy="707886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Reset </a:t>
              </a:r>
            </a:p>
            <a:p>
              <a:pPr algn="ctr"/>
              <a:endParaRPr lang="en-GB" sz="2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05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Priorities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8495A05-68E8-69E4-FF14-6C435B3E5EFE}"/>
              </a:ext>
            </a:extLst>
          </p:cNvPr>
          <p:cNvGrpSpPr/>
          <p:nvPr/>
        </p:nvGrpSpPr>
        <p:grpSpPr>
          <a:xfrm>
            <a:off x="3899264" y="2728850"/>
            <a:ext cx="1596227" cy="1289535"/>
            <a:chOff x="3866606" y="2728850"/>
            <a:chExt cx="1596227" cy="1289535"/>
          </a:xfrm>
        </p:grpSpPr>
        <p:sp>
          <p:nvSpPr>
            <p:cNvPr id="45" name="Rectangle 5">
              <a:extLst>
                <a:ext uri="{FF2B5EF4-FFF2-40B4-BE49-F238E27FC236}">
                  <a16:creationId xmlns:a16="http://schemas.microsoft.com/office/drawing/2014/main" id="{7AB88B8D-940C-EEFB-7ADB-B44A269F83E8}"/>
                </a:ext>
              </a:extLst>
            </p:cNvPr>
            <p:cNvSpPr/>
            <p:nvPr/>
          </p:nvSpPr>
          <p:spPr>
            <a:xfrm rot="16200000">
              <a:off x="4019952" y="2575504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D2077C35-260E-F07E-5E99-A4B450E42B68}"/>
                </a:ext>
              </a:extLst>
            </p:cNvPr>
            <p:cNvSpPr txBox="1"/>
            <p:nvPr/>
          </p:nvSpPr>
          <p:spPr>
            <a:xfrm>
              <a:off x="4044158" y="3101881"/>
              <a:ext cx="1255608" cy="492443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Self-efficacy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D231B5D-004A-54F6-7B17-1517A82DF32D}"/>
              </a:ext>
            </a:extLst>
          </p:cNvPr>
          <p:cNvGrpSpPr/>
          <p:nvPr/>
        </p:nvGrpSpPr>
        <p:grpSpPr>
          <a:xfrm>
            <a:off x="400595" y="1633505"/>
            <a:ext cx="1647240" cy="1271670"/>
            <a:chOff x="378823" y="1600847"/>
            <a:chExt cx="1647240" cy="1271670"/>
          </a:xfrm>
        </p:grpSpPr>
        <p:sp>
          <p:nvSpPr>
            <p:cNvPr id="48" name="Rectangle 5">
              <a:extLst>
                <a:ext uri="{FF2B5EF4-FFF2-40B4-BE49-F238E27FC236}">
                  <a16:creationId xmlns:a16="http://schemas.microsoft.com/office/drawing/2014/main" id="{D89798AE-5573-048E-0240-40A519C981FC}"/>
                </a:ext>
              </a:extLst>
            </p:cNvPr>
            <p:cNvSpPr/>
            <p:nvPr/>
          </p:nvSpPr>
          <p:spPr>
            <a:xfrm rot="5400000">
              <a:off x="541102" y="1438568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F0B1F7E-7D71-8BAE-540D-DD11FF3100D9}"/>
                </a:ext>
              </a:extLst>
            </p:cNvPr>
            <p:cNvSpPr txBox="1"/>
            <p:nvPr/>
          </p:nvSpPr>
          <p:spPr>
            <a:xfrm>
              <a:off x="429836" y="1915692"/>
              <a:ext cx="1596227" cy="69249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Self Care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Rewards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364FA29-5256-4875-BFFA-3C9AD8ADA035}"/>
              </a:ext>
            </a:extLst>
          </p:cNvPr>
          <p:cNvGrpSpPr/>
          <p:nvPr/>
        </p:nvGrpSpPr>
        <p:grpSpPr>
          <a:xfrm>
            <a:off x="8606718" y="3795758"/>
            <a:ext cx="1469682" cy="1596227"/>
            <a:chOff x="8628490" y="3784872"/>
            <a:chExt cx="1469682" cy="1596227"/>
          </a:xfrm>
        </p:grpSpPr>
        <p:sp>
          <p:nvSpPr>
            <p:cNvPr id="51" name="Rectangle 5">
              <a:extLst>
                <a:ext uri="{FF2B5EF4-FFF2-40B4-BE49-F238E27FC236}">
                  <a16:creationId xmlns:a16="http://schemas.microsoft.com/office/drawing/2014/main" id="{43F2BDE5-3EDE-A96E-9D82-F7F7E8EFCF08}"/>
                </a:ext>
              </a:extLst>
            </p:cNvPr>
            <p:cNvSpPr/>
            <p:nvPr/>
          </p:nvSpPr>
          <p:spPr>
            <a:xfrm rot="10800000" flipV="1">
              <a:off x="8741430" y="3784872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C98877B-2EC4-0F01-9EAA-D993D48925CD}"/>
                </a:ext>
              </a:extLst>
            </p:cNvPr>
            <p:cNvSpPr txBox="1"/>
            <p:nvPr/>
          </p:nvSpPr>
          <p:spPr>
            <a:xfrm>
              <a:off x="8628490" y="4098073"/>
              <a:ext cx="1469682" cy="938719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100" b="1" dirty="0">
                  <a:latin typeface="Montserrat Black" panose="00000A00000000000000" pitchFamily="2" charset="0"/>
                </a:rPr>
                <a:t>Recovery </a:t>
              </a:r>
            </a:p>
            <a:p>
              <a:pPr algn="ctr"/>
              <a:r>
                <a:rPr lang="en-GB" sz="1100" b="1" dirty="0">
                  <a:latin typeface="Montserrat Black" panose="00000A00000000000000" pitchFamily="2" charset="0"/>
                </a:rPr>
                <a:t>Focussed</a:t>
              </a:r>
            </a:p>
            <a:p>
              <a:pPr algn="ctr"/>
              <a:endParaRPr lang="en-GB" sz="11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1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100" b="1" dirty="0">
                  <a:latin typeface="Montserrat Black" panose="00000A00000000000000" pitchFamily="2" charset="0"/>
                </a:rPr>
                <a:t>Behaviours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6C0BDFD-D241-086C-959C-118A7BA89813}"/>
              </a:ext>
            </a:extLst>
          </p:cNvPr>
          <p:cNvGrpSpPr/>
          <p:nvPr/>
        </p:nvGrpSpPr>
        <p:grpSpPr>
          <a:xfrm>
            <a:off x="373433" y="2632126"/>
            <a:ext cx="1641185" cy="1596227"/>
            <a:chOff x="362547" y="2577696"/>
            <a:chExt cx="1641185" cy="1596227"/>
          </a:xfrm>
        </p:grpSpPr>
        <p:sp>
          <p:nvSpPr>
            <p:cNvPr id="54" name="Rectangle 5">
              <a:extLst>
                <a:ext uri="{FF2B5EF4-FFF2-40B4-BE49-F238E27FC236}">
                  <a16:creationId xmlns:a16="http://schemas.microsoft.com/office/drawing/2014/main" id="{B4D996DA-B698-E246-DC9A-F73BB0347DEF}"/>
                </a:ext>
              </a:extLst>
            </p:cNvPr>
            <p:cNvSpPr/>
            <p:nvPr/>
          </p:nvSpPr>
          <p:spPr>
            <a:xfrm flipV="1">
              <a:off x="538395" y="2577696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3391AF5-E21A-4081-E2AE-5EAB7035A381}"/>
                </a:ext>
              </a:extLst>
            </p:cNvPr>
            <p:cNvSpPr txBox="1"/>
            <p:nvPr/>
          </p:nvSpPr>
          <p:spPr>
            <a:xfrm>
              <a:off x="362547" y="2900227"/>
              <a:ext cx="1641185" cy="109260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Positive </a:t>
              </a: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100" b="1" dirty="0">
                  <a:latin typeface="Montserrat Black" panose="00000A00000000000000" pitchFamily="2" charset="0"/>
                </a:rPr>
                <a:t>Communication</a:t>
              </a: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FD5864F2-3BA6-1D4B-106C-4BEE7A121E6A}"/>
              </a:ext>
            </a:extLst>
          </p:cNvPr>
          <p:cNvGrpSpPr/>
          <p:nvPr/>
        </p:nvGrpSpPr>
        <p:grpSpPr>
          <a:xfrm>
            <a:off x="1564938" y="2785440"/>
            <a:ext cx="1596227" cy="1289535"/>
            <a:chOff x="1543166" y="2731010"/>
            <a:chExt cx="1596227" cy="1289535"/>
          </a:xfrm>
        </p:grpSpPr>
        <p:sp>
          <p:nvSpPr>
            <p:cNvPr id="57" name="Rectangle 5">
              <a:extLst>
                <a:ext uri="{FF2B5EF4-FFF2-40B4-BE49-F238E27FC236}">
                  <a16:creationId xmlns:a16="http://schemas.microsoft.com/office/drawing/2014/main" id="{247E71D0-9DB9-BA7F-6C11-9CB899264302}"/>
                </a:ext>
              </a:extLst>
            </p:cNvPr>
            <p:cNvSpPr/>
            <p:nvPr/>
          </p:nvSpPr>
          <p:spPr>
            <a:xfrm rot="16200000">
              <a:off x="1696512" y="2577664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4F9EF3B3-6187-8364-124F-8B29E2D27B47}"/>
                </a:ext>
              </a:extLst>
            </p:cNvPr>
            <p:cNvSpPr txBox="1"/>
            <p:nvPr/>
          </p:nvSpPr>
          <p:spPr>
            <a:xfrm>
              <a:off x="1567666" y="3035025"/>
              <a:ext cx="1542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Confidence</a:t>
              </a:r>
            </a:p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 &amp; </a:t>
              </a:r>
            </a:p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Happiness</a:t>
              </a:r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044005C2-FAB0-9AD2-940A-70D3C1E8B804}"/>
              </a:ext>
            </a:extLst>
          </p:cNvPr>
          <p:cNvGrpSpPr/>
          <p:nvPr/>
        </p:nvGrpSpPr>
        <p:grpSpPr>
          <a:xfrm>
            <a:off x="3921035" y="5063470"/>
            <a:ext cx="1596227" cy="1271670"/>
            <a:chOff x="3899263" y="5052584"/>
            <a:chExt cx="1596227" cy="1271670"/>
          </a:xfrm>
        </p:grpSpPr>
        <p:sp>
          <p:nvSpPr>
            <p:cNvPr id="60" name="Rectangle 5">
              <a:extLst>
                <a:ext uri="{FF2B5EF4-FFF2-40B4-BE49-F238E27FC236}">
                  <a16:creationId xmlns:a16="http://schemas.microsoft.com/office/drawing/2014/main" id="{9B6BD17C-CBAB-D1E5-7802-BF2F858FB633}"/>
                </a:ext>
              </a:extLst>
            </p:cNvPr>
            <p:cNvSpPr/>
            <p:nvPr/>
          </p:nvSpPr>
          <p:spPr>
            <a:xfrm rot="5400000">
              <a:off x="4061542" y="4890305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55715F4-173B-A4A4-3F19-C35C1C046E65}"/>
                </a:ext>
              </a:extLst>
            </p:cNvPr>
            <p:cNvSpPr txBox="1"/>
            <p:nvPr/>
          </p:nvSpPr>
          <p:spPr>
            <a:xfrm>
              <a:off x="4027088" y="5360830"/>
              <a:ext cx="1289748" cy="492443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New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 Challenges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FE52B95-7D52-674B-9753-E1BA2BD40DA0}"/>
              </a:ext>
            </a:extLst>
          </p:cNvPr>
          <p:cNvGrpSpPr/>
          <p:nvPr/>
        </p:nvGrpSpPr>
        <p:grpSpPr>
          <a:xfrm>
            <a:off x="9728599" y="1620662"/>
            <a:ext cx="1596227" cy="1271671"/>
            <a:chOff x="6238259" y="431765"/>
            <a:chExt cx="1596227" cy="1271671"/>
          </a:xfrm>
        </p:grpSpPr>
        <p:sp>
          <p:nvSpPr>
            <p:cNvPr id="63" name="Rectangle 5">
              <a:extLst>
                <a:ext uri="{FF2B5EF4-FFF2-40B4-BE49-F238E27FC236}">
                  <a16:creationId xmlns:a16="http://schemas.microsoft.com/office/drawing/2014/main" id="{EFE34B4A-26AB-E710-3074-3A06C58C2B98}"/>
                </a:ext>
              </a:extLst>
            </p:cNvPr>
            <p:cNvSpPr/>
            <p:nvPr/>
          </p:nvSpPr>
          <p:spPr>
            <a:xfrm rot="5400000">
              <a:off x="6400537" y="269487"/>
              <a:ext cx="1271671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97BAC83E-7585-2E92-3945-5DD55739C73F}"/>
                </a:ext>
              </a:extLst>
            </p:cNvPr>
            <p:cNvSpPr txBox="1"/>
            <p:nvPr/>
          </p:nvSpPr>
          <p:spPr>
            <a:xfrm>
              <a:off x="6474204" y="824768"/>
              <a:ext cx="1135626" cy="492443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Hobbies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 Interest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B5EC189-6E63-A06C-6371-A2C1C8E4C504}"/>
              </a:ext>
            </a:extLst>
          </p:cNvPr>
          <p:cNvGrpSpPr/>
          <p:nvPr/>
        </p:nvGrpSpPr>
        <p:grpSpPr>
          <a:xfrm>
            <a:off x="9711514" y="3971516"/>
            <a:ext cx="1666598" cy="1271670"/>
            <a:chOff x="9722400" y="3971516"/>
            <a:chExt cx="1666598" cy="1271670"/>
          </a:xfrm>
        </p:grpSpPr>
        <p:sp>
          <p:nvSpPr>
            <p:cNvPr id="66" name="Rectangle 5">
              <a:extLst>
                <a:ext uri="{FF2B5EF4-FFF2-40B4-BE49-F238E27FC236}">
                  <a16:creationId xmlns:a16="http://schemas.microsoft.com/office/drawing/2014/main" id="{682C3EDF-5C1E-EFA9-0D9D-93AB9A1ECB4D}"/>
                </a:ext>
              </a:extLst>
            </p:cNvPr>
            <p:cNvSpPr/>
            <p:nvPr/>
          </p:nvSpPr>
          <p:spPr>
            <a:xfrm rot="5400000">
              <a:off x="9907822" y="3809237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BFCBB9FC-2968-E8F3-831D-DED0436FF256}"/>
                </a:ext>
              </a:extLst>
            </p:cNvPr>
            <p:cNvSpPr txBox="1"/>
            <p:nvPr/>
          </p:nvSpPr>
          <p:spPr>
            <a:xfrm>
              <a:off x="9722400" y="4423160"/>
              <a:ext cx="1666598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Nurture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63343AB-A10F-6D31-5BA7-252F354EE615}"/>
              </a:ext>
            </a:extLst>
          </p:cNvPr>
          <p:cNvGrpSpPr/>
          <p:nvPr/>
        </p:nvGrpSpPr>
        <p:grpSpPr>
          <a:xfrm>
            <a:off x="1611649" y="3786080"/>
            <a:ext cx="1555775" cy="1596227"/>
            <a:chOff x="1578991" y="3753422"/>
            <a:chExt cx="1555775" cy="1596227"/>
          </a:xfrm>
        </p:grpSpPr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CB647588-4A39-304A-8F03-8758FD7E693C}"/>
                </a:ext>
              </a:extLst>
            </p:cNvPr>
            <p:cNvSpPr/>
            <p:nvPr/>
          </p:nvSpPr>
          <p:spPr>
            <a:xfrm rot="10800000" flipV="1">
              <a:off x="1697606" y="3753422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A9DF953A-0BC5-59AA-D226-2910C3E6EAEF}"/>
                </a:ext>
              </a:extLst>
            </p:cNvPr>
            <p:cNvSpPr txBox="1"/>
            <p:nvPr/>
          </p:nvSpPr>
          <p:spPr>
            <a:xfrm>
              <a:off x="1578991" y="4073767"/>
              <a:ext cx="1555775" cy="69249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Knowledge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Skills</a:t>
              </a: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E52E1B44-10F6-8E00-F6A3-FD0D43EF7D2F}"/>
              </a:ext>
            </a:extLst>
          </p:cNvPr>
          <p:cNvGrpSpPr/>
          <p:nvPr/>
        </p:nvGrpSpPr>
        <p:grpSpPr>
          <a:xfrm>
            <a:off x="7487564" y="2607648"/>
            <a:ext cx="1351087" cy="1596227"/>
            <a:chOff x="7487564" y="2607648"/>
            <a:chExt cx="1351087" cy="1596227"/>
          </a:xfrm>
        </p:grpSpPr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806BCA4E-4A9F-CBED-E845-DA29EAD4BD9E}"/>
                </a:ext>
              </a:extLst>
            </p:cNvPr>
            <p:cNvSpPr/>
            <p:nvPr/>
          </p:nvSpPr>
          <p:spPr>
            <a:xfrm rot="10800000" flipV="1">
              <a:off x="7548903" y="2607648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ED1FD94-737B-D348-C2EE-93DD74DDCDDC}"/>
                </a:ext>
              </a:extLst>
            </p:cNvPr>
            <p:cNvSpPr txBox="1"/>
            <p:nvPr/>
          </p:nvSpPr>
          <p:spPr>
            <a:xfrm>
              <a:off x="7487564" y="3000888"/>
              <a:ext cx="1315206" cy="854080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Trust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</a:t>
              </a:r>
            </a:p>
            <a:p>
              <a:pPr algn="ctr"/>
              <a:r>
                <a:rPr lang="en-GB" sz="1000" b="1" dirty="0">
                  <a:latin typeface="Montserrat Black" panose="00000A00000000000000" pitchFamily="2" charset="0"/>
                </a:rPr>
                <a:t>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Forgiveness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37769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25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750"/>
                            </p:stCondLst>
                            <p:childTnLst>
                              <p:par>
                                <p:cTn id="24" presetID="2" presetClass="entr" presetSubtype="3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75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6250"/>
                            </p:stCondLst>
                            <p:childTnLst>
                              <p:par>
                                <p:cTn id="36" presetID="42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7750"/>
                            </p:stCondLst>
                            <p:childTnLst>
                              <p:par>
                                <p:cTn id="42" presetID="26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250"/>
                            </p:stCondLst>
                            <p:childTnLst>
                              <p:par>
                                <p:cTn id="59" presetID="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1250"/>
                            </p:stCondLst>
                            <p:childTnLst>
                              <p:par>
                                <p:cTn id="64" presetID="45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2750"/>
                            </p:stCondLst>
                            <p:childTnLst>
                              <p:par>
                                <p:cTn id="70" presetID="37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900" decel="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4250"/>
                            </p:stCondLst>
                            <p:childTnLst>
                              <p:par>
                                <p:cTn id="77" presetID="2" presetClass="entr" presetSubtype="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5250"/>
                            </p:stCondLst>
                            <p:childTnLst>
                              <p:par>
                                <p:cTn id="82" presetID="37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900" decel="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6750"/>
                            </p:stCondLst>
                            <p:childTnLst>
                              <p:par>
                                <p:cTn id="89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7750"/>
                            </p:stCondLst>
                            <p:childTnLst>
                              <p:par>
                                <p:cTn id="95" presetID="45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2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2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9500"/>
                            </p:stCondLst>
                            <p:childTnLst>
                              <p:par>
                                <p:cTn id="101" presetID="2" presetClass="entr" presetSubtype="9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0500"/>
                            </p:stCondLst>
                            <p:childTnLst>
                              <p:par>
                                <p:cTn id="106" presetID="26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1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1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1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1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1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23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4500"/>
                            </p:stCondLst>
                            <p:childTnLst>
                              <p:par>
                                <p:cTn id="130" presetID="55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6000"/>
                            </p:stCondLst>
                            <p:childTnLst>
                              <p:par>
                                <p:cTn id="136" presetID="17" presetClass="entr" presetSubtype="1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27000"/>
                            </p:stCondLst>
                            <p:childTnLst>
                              <p:par>
                                <p:cTn id="141" presetID="42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28500"/>
                            </p:stCondLst>
                            <p:childTnLst>
                              <p:par>
                                <p:cTn id="147" presetID="45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2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30250"/>
                            </p:stCondLst>
                            <p:childTnLst>
                              <p:par>
                                <p:cTn id="153" presetID="2" presetClass="entr" presetSubtype="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31250"/>
                            </p:stCondLst>
                            <p:childTnLst>
                              <p:par>
                                <p:cTn id="158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32750"/>
                            </p:stCondLst>
                            <p:childTnLst>
                              <p:par>
                                <p:cTn id="165" presetID="42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6FF648E5-DA03-4459-3272-E7A16CC661EF}"/>
              </a:ext>
            </a:extLst>
          </p:cNvPr>
          <p:cNvGrpSpPr/>
          <p:nvPr/>
        </p:nvGrpSpPr>
        <p:grpSpPr>
          <a:xfrm>
            <a:off x="5228125" y="278709"/>
            <a:ext cx="1289535" cy="1596227"/>
            <a:chOff x="5228125" y="278709"/>
            <a:chExt cx="1289535" cy="1596227"/>
          </a:xfrm>
        </p:grpSpPr>
        <p:sp>
          <p:nvSpPr>
            <p:cNvPr id="3" name="Rectangle 5">
              <a:extLst>
                <a:ext uri="{FF2B5EF4-FFF2-40B4-BE49-F238E27FC236}">
                  <a16:creationId xmlns:a16="http://schemas.microsoft.com/office/drawing/2014/main" id="{09937035-147D-4896-7BFB-B2326D158675}"/>
                </a:ext>
              </a:extLst>
            </p:cNvPr>
            <p:cNvSpPr/>
            <p:nvPr/>
          </p:nvSpPr>
          <p:spPr>
            <a:xfrm>
              <a:off x="5228125" y="278709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2A9D534-045E-B9DD-F7FA-43199A39E251}"/>
                </a:ext>
              </a:extLst>
            </p:cNvPr>
            <p:cNvSpPr txBox="1"/>
            <p:nvPr/>
          </p:nvSpPr>
          <p:spPr>
            <a:xfrm>
              <a:off x="5269302" y="771692"/>
              <a:ext cx="1237686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Less</a:t>
              </a:r>
            </a:p>
            <a:p>
              <a:pPr algn="ctr"/>
              <a:endParaRPr lang="en-GB" sz="3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Isolated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19A8E47-5DF0-3489-201A-359416320FB2}"/>
              </a:ext>
            </a:extLst>
          </p:cNvPr>
          <p:cNvGrpSpPr/>
          <p:nvPr/>
        </p:nvGrpSpPr>
        <p:grpSpPr>
          <a:xfrm>
            <a:off x="6130866" y="440987"/>
            <a:ext cx="1821178" cy="1271670"/>
            <a:chOff x="8451478" y="451789"/>
            <a:chExt cx="1821178" cy="127167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70509E5-5833-B645-56B9-D307B3D5E31D}"/>
                </a:ext>
              </a:extLst>
            </p:cNvPr>
            <p:cNvSpPr txBox="1"/>
            <p:nvPr/>
          </p:nvSpPr>
          <p:spPr>
            <a:xfrm>
              <a:off x="8451478" y="632275"/>
              <a:ext cx="1821178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GB" sz="11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1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100" b="1" dirty="0">
                  <a:latin typeface="Montserrat Black" panose="00000A00000000000000" pitchFamily="2" charset="0"/>
                </a:rPr>
                <a:t>Understanding</a:t>
              </a:r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24CFFA08-D7DD-824F-6870-26D0BC436CF7}"/>
                </a:ext>
              </a:extLst>
            </p:cNvPr>
            <p:cNvSpPr/>
            <p:nvPr/>
          </p:nvSpPr>
          <p:spPr>
            <a:xfrm rot="5400000">
              <a:off x="8727667" y="289510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80756C7-8562-9AFD-D0F5-BE01AEA7C80B}"/>
              </a:ext>
            </a:extLst>
          </p:cNvPr>
          <p:cNvGrpSpPr/>
          <p:nvPr/>
        </p:nvGrpSpPr>
        <p:grpSpPr>
          <a:xfrm>
            <a:off x="5079733" y="1591867"/>
            <a:ext cx="1596227" cy="1271670"/>
            <a:chOff x="8597875" y="5107966"/>
            <a:chExt cx="1596227" cy="1271670"/>
          </a:xfrm>
        </p:grpSpPr>
        <p:sp>
          <p:nvSpPr>
            <p:cNvPr id="9" name="Rectangle 5">
              <a:extLst>
                <a:ext uri="{FF2B5EF4-FFF2-40B4-BE49-F238E27FC236}">
                  <a16:creationId xmlns:a16="http://schemas.microsoft.com/office/drawing/2014/main" id="{5F5F5A8F-265F-0CBD-D410-0EC4B05187CD}"/>
                </a:ext>
              </a:extLst>
            </p:cNvPr>
            <p:cNvSpPr/>
            <p:nvPr/>
          </p:nvSpPr>
          <p:spPr>
            <a:xfrm rot="5400000">
              <a:off x="8760154" y="4945687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AF8445C-D826-613F-EBC2-F210788099C1}"/>
                </a:ext>
              </a:extLst>
            </p:cNvPr>
            <p:cNvSpPr txBox="1"/>
            <p:nvPr/>
          </p:nvSpPr>
          <p:spPr>
            <a:xfrm>
              <a:off x="8751115" y="5473911"/>
              <a:ext cx="12897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Acceptance</a:t>
              </a:r>
            </a:p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&amp;</a:t>
              </a:r>
            </a:p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Belonging</a:t>
              </a:r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C2C773D-16C2-5A1B-C363-D5C168505407}"/>
              </a:ext>
            </a:extLst>
          </p:cNvPr>
          <p:cNvGrpSpPr/>
          <p:nvPr/>
        </p:nvGrpSpPr>
        <p:grpSpPr>
          <a:xfrm>
            <a:off x="6387337" y="1438567"/>
            <a:ext cx="1325840" cy="1596227"/>
            <a:chOff x="6376451" y="1438567"/>
            <a:chExt cx="1325840" cy="1596227"/>
          </a:xfrm>
        </p:grpSpPr>
        <p:sp>
          <p:nvSpPr>
            <p:cNvPr id="12" name="Rectangle 5">
              <a:extLst>
                <a:ext uri="{FF2B5EF4-FFF2-40B4-BE49-F238E27FC236}">
                  <a16:creationId xmlns:a16="http://schemas.microsoft.com/office/drawing/2014/main" id="{4777D788-F0EE-6557-7860-7C46F571A4F2}"/>
                </a:ext>
              </a:extLst>
            </p:cNvPr>
            <p:cNvSpPr/>
            <p:nvPr/>
          </p:nvSpPr>
          <p:spPr>
            <a:xfrm flipV="1">
              <a:off x="6391498" y="1438567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B11F13C-C268-5927-D84B-BA87B3EF8B48}"/>
                </a:ext>
              </a:extLst>
            </p:cNvPr>
            <p:cNvSpPr txBox="1"/>
            <p:nvPr/>
          </p:nvSpPr>
          <p:spPr>
            <a:xfrm>
              <a:off x="6376451" y="1826526"/>
              <a:ext cx="1325840" cy="89255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Safety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 </a:t>
              </a: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Support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CDC48BB-CFDF-1562-B0AB-D2AAE615D880}"/>
              </a:ext>
            </a:extLst>
          </p:cNvPr>
          <p:cNvGrpSpPr/>
          <p:nvPr/>
        </p:nvGrpSpPr>
        <p:grpSpPr>
          <a:xfrm>
            <a:off x="7401632" y="1600846"/>
            <a:ext cx="1596227" cy="1289535"/>
            <a:chOff x="7401632" y="1600846"/>
            <a:chExt cx="1596227" cy="1289535"/>
          </a:xfrm>
        </p:grpSpPr>
        <p:sp>
          <p:nvSpPr>
            <p:cNvPr id="15" name="Rectangle 5">
              <a:extLst>
                <a:ext uri="{FF2B5EF4-FFF2-40B4-BE49-F238E27FC236}">
                  <a16:creationId xmlns:a16="http://schemas.microsoft.com/office/drawing/2014/main" id="{EDE0C8EA-3FE5-8FDC-7B08-47E546DF80E8}"/>
                </a:ext>
              </a:extLst>
            </p:cNvPr>
            <p:cNvSpPr/>
            <p:nvPr/>
          </p:nvSpPr>
          <p:spPr>
            <a:xfrm rot="16200000">
              <a:off x="7554978" y="1447500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547644D-B076-466C-911F-AACBA2F8211E}"/>
                </a:ext>
              </a:extLst>
            </p:cNvPr>
            <p:cNvSpPr txBox="1"/>
            <p:nvPr/>
          </p:nvSpPr>
          <p:spPr>
            <a:xfrm>
              <a:off x="7682907" y="1942705"/>
              <a:ext cx="993699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Practical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 Help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9B0D92A-EAD3-613A-5E6F-442B9FF27134}"/>
              </a:ext>
            </a:extLst>
          </p:cNvPr>
          <p:cNvGrpSpPr/>
          <p:nvPr/>
        </p:nvGrpSpPr>
        <p:grpSpPr>
          <a:xfrm>
            <a:off x="5211435" y="2575504"/>
            <a:ext cx="1357548" cy="1596227"/>
            <a:chOff x="2837536" y="2575504"/>
            <a:chExt cx="1357548" cy="159622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4CBB5C-14C8-0AAD-EF8C-5E88038863D2}"/>
                </a:ext>
              </a:extLst>
            </p:cNvPr>
            <p:cNvSpPr txBox="1"/>
            <p:nvPr/>
          </p:nvSpPr>
          <p:spPr>
            <a:xfrm>
              <a:off x="2837536" y="3044053"/>
              <a:ext cx="1357548" cy="69249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GB" sz="1300" b="1" dirty="0">
                  <a:latin typeface="Montserrat Black" panose="00000A00000000000000" pitchFamily="2" charset="0"/>
                </a:rPr>
                <a:t>Support</a:t>
              </a:r>
            </a:p>
            <a:p>
              <a:pPr lvl="0" algn="ctr"/>
              <a:r>
                <a:rPr lang="en-GB" sz="1300" b="1" dirty="0">
                  <a:latin typeface="Montserrat Black" panose="00000A00000000000000" pitchFamily="2" charset="0"/>
                </a:rPr>
                <a:t> </a:t>
              </a:r>
            </a:p>
            <a:p>
              <a:pPr lvl="0" algn="ctr"/>
              <a:r>
                <a:rPr lang="en-GB" sz="1300" b="1" dirty="0">
                  <a:latin typeface="Montserrat Black" panose="00000A00000000000000" pitchFamily="2" charset="0"/>
                </a:rPr>
                <a:t>network</a:t>
              </a:r>
            </a:p>
          </p:txBody>
        </p:sp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CC10C867-EBCC-6AE5-306C-4877D5308996}"/>
                </a:ext>
              </a:extLst>
            </p:cNvPr>
            <p:cNvSpPr/>
            <p:nvPr/>
          </p:nvSpPr>
          <p:spPr>
            <a:xfrm flipV="1">
              <a:off x="2851251" y="2575504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4970FFC-1E67-BC6D-06A1-8D19DC561C33}"/>
              </a:ext>
            </a:extLst>
          </p:cNvPr>
          <p:cNvGrpSpPr/>
          <p:nvPr/>
        </p:nvGrpSpPr>
        <p:grpSpPr>
          <a:xfrm>
            <a:off x="5082919" y="3896936"/>
            <a:ext cx="1596227" cy="1271670"/>
            <a:chOff x="5046931" y="3916134"/>
            <a:chExt cx="1596227" cy="1271670"/>
          </a:xfrm>
        </p:grpSpPr>
        <p:sp>
          <p:nvSpPr>
            <p:cNvPr id="21" name="Rectangle 5">
              <a:extLst>
                <a:ext uri="{FF2B5EF4-FFF2-40B4-BE49-F238E27FC236}">
                  <a16:creationId xmlns:a16="http://schemas.microsoft.com/office/drawing/2014/main" id="{0E369EF0-9849-26CF-3AA1-B0D5CED4F56D}"/>
                </a:ext>
              </a:extLst>
            </p:cNvPr>
            <p:cNvSpPr/>
            <p:nvPr/>
          </p:nvSpPr>
          <p:spPr>
            <a:xfrm rot="5400000">
              <a:off x="5209210" y="3753855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4C837C5-0471-5CF3-D1AF-6B9A05C0F052}"/>
                </a:ext>
              </a:extLst>
            </p:cNvPr>
            <p:cNvSpPr txBox="1"/>
            <p:nvPr/>
          </p:nvSpPr>
          <p:spPr>
            <a:xfrm>
              <a:off x="5148049" y="4357574"/>
              <a:ext cx="1435537" cy="292388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R</a:t>
              </a:r>
              <a:r>
                <a:rPr lang="en-GB" sz="1300" b="1" i="0" dirty="0">
                  <a:effectLst/>
                  <a:latin typeface="Montserrat Black" panose="00000A00000000000000" pitchFamily="2" charset="0"/>
                </a:rPr>
                <a:t>esilience</a:t>
              </a:r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50848B0-1205-B411-71BB-919F32FAAB02}"/>
              </a:ext>
            </a:extLst>
          </p:cNvPr>
          <p:cNvGrpSpPr/>
          <p:nvPr/>
        </p:nvGrpSpPr>
        <p:grpSpPr>
          <a:xfrm>
            <a:off x="4072397" y="3742535"/>
            <a:ext cx="1316117" cy="1596227"/>
            <a:chOff x="1286535" y="5102746"/>
            <a:chExt cx="1316117" cy="1596227"/>
          </a:xfrm>
        </p:grpSpPr>
        <p:sp>
          <p:nvSpPr>
            <p:cNvPr id="24" name="Rectangle 5">
              <a:extLst>
                <a:ext uri="{FF2B5EF4-FFF2-40B4-BE49-F238E27FC236}">
                  <a16:creationId xmlns:a16="http://schemas.microsoft.com/office/drawing/2014/main" id="{9E23F0A6-D544-1ABA-FFB0-118998B1EA95}"/>
                </a:ext>
              </a:extLst>
            </p:cNvPr>
            <p:cNvSpPr/>
            <p:nvPr/>
          </p:nvSpPr>
          <p:spPr>
            <a:xfrm rot="10800000" flipV="1">
              <a:off x="1286535" y="5102746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9D83E87-227B-C138-9A78-5A8A115D7D58}"/>
                </a:ext>
              </a:extLst>
            </p:cNvPr>
            <p:cNvSpPr txBox="1"/>
            <p:nvPr/>
          </p:nvSpPr>
          <p:spPr>
            <a:xfrm>
              <a:off x="1312904" y="5433561"/>
              <a:ext cx="1289748" cy="89255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Change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</a:t>
              </a: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Motivation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5A76844-C6A0-F675-D6C3-249268AFD41B}"/>
              </a:ext>
            </a:extLst>
          </p:cNvPr>
          <p:cNvGrpSpPr/>
          <p:nvPr/>
        </p:nvGrpSpPr>
        <p:grpSpPr>
          <a:xfrm>
            <a:off x="3906744" y="448402"/>
            <a:ext cx="1596227" cy="1271671"/>
            <a:chOff x="3964578" y="445254"/>
            <a:chExt cx="1596227" cy="1271671"/>
          </a:xfrm>
        </p:grpSpPr>
        <p:sp>
          <p:nvSpPr>
            <p:cNvPr id="27" name="Rectangle 5">
              <a:extLst>
                <a:ext uri="{FF2B5EF4-FFF2-40B4-BE49-F238E27FC236}">
                  <a16:creationId xmlns:a16="http://schemas.microsoft.com/office/drawing/2014/main" id="{50ABD22D-06AA-239B-4289-69B638E47A29}"/>
                </a:ext>
              </a:extLst>
            </p:cNvPr>
            <p:cNvSpPr/>
            <p:nvPr/>
          </p:nvSpPr>
          <p:spPr>
            <a:xfrm rot="5400000">
              <a:off x="4126856" y="282976"/>
              <a:ext cx="1271671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CE6C1E2-19EB-7C02-4A41-AF1B2BD26C17}"/>
                </a:ext>
              </a:extLst>
            </p:cNvPr>
            <p:cNvSpPr txBox="1"/>
            <p:nvPr/>
          </p:nvSpPr>
          <p:spPr>
            <a:xfrm>
              <a:off x="4076994" y="773983"/>
              <a:ext cx="1400655" cy="492443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Healthy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Boundaries  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91D71EE-D8EF-9107-AB62-054B444E906D}"/>
              </a:ext>
            </a:extLst>
          </p:cNvPr>
          <p:cNvGrpSpPr/>
          <p:nvPr/>
        </p:nvGrpSpPr>
        <p:grpSpPr>
          <a:xfrm>
            <a:off x="2887981" y="300481"/>
            <a:ext cx="1303074" cy="1596227"/>
            <a:chOff x="2866209" y="278709"/>
            <a:chExt cx="1303074" cy="1596227"/>
          </a:xfrm>
        </p:grpSpPr>
        <p:sp>
          <p:nvSpPr>
            <p:cNvPr id="30" name="Rectangle 5">
              <a:extLst>
                <a:ext uri="{FF2B5EF4-FFF2-40B4-BE49-F238E27FC236}">
                  <a16:creationId xmlns:a16="http://schemas.microsoft.com/office/drawing/2014/main" id="{4371362A-1796-9959-622D-5CEECDC1C5CF}"/>
                </a:ext>
              </a:extLst>
            </p:cNvPr>
            <p:cNvSpPr/>
            <p:nvPr/>
          </p:nvSpPr>
          <p:spPr>
            <a:xfrm>
              <a:off x="2866209" y="278709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F11A477-DEB4-043D-B44A-12B969088F42}"/>
                </a:ext>
              </a:extLst>
            </p:cNvPr>
            <p:cNvSpPr txBox="1"/>
            <p:nvPr/>
          </p:nvSpPr>
          <p:spPr>
            <a:xfrm>
              <a:off x="2879748" y="687514"/>
              <a:ext cx="1289535" cy="89255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i="0" dirty="0">
                  <a:effectLst/>
                  <a:latin typeface="Montserrat Black" panose="00000A00000000000000" pitchFamily="2" charset="0"/>
                </a:rPr>
                <a:t>Prevent</a:t>
              </a: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300" b="1" i="0" dirty="0">
                <a:effectLst/>
                <a:latin typeface="Montserrat Black" panose="00000A00000000000000" pitchFamily="2" charset="0"/>
              </a:endParaRP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B</a:t>
              </a:r>
              <a:r>
                <a:rPr lang="en-GB" sz="1300" b="1" i="0" u="none" strike="noStrike" dirty="0">
                  <a:effectLst/>
                  <a:latin typeface="Montserrat Black" panose="00000A00000000000000" pitchFamily="2" charset="0"/>
                </a:rPr>
                <a:t>urnout</a:t>
              </a:r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D33E17E-8999-173D-8D71-39C98D9A0614}"/>
              </a:ext>
            </a:extLst>
          </p:cNvPr>
          <p:cNvGrpSpPr/>
          <p:nvPr/>
        </p:nvGrpSpPr>
        <p:grpSpPr>
          <a:xfrm>
            <a:off x="8717194" y="1451317"/>
            <a:ext cx="1289748" cy="1596227"/>
            <a:chOff x="8717194" y="1451317"/>
            <a:chExt cx="1289748" cy="1596227"/>
          </a:xfrm>
        </p:grpSpPr>
        <p:sp>
          <p:nvSpPr>
            <p:cNvPr id="33" name="Rectangle 5">
              <a:extLst>
                <a:ext uri="{FF2B5EF4-FFF2-40B4-BE49-F238E27FC236}">
                  <a16:creationId xmlns:a16="http://schemas.microsoft.com/office/drawing/2014/main" id="{72987913-4894-C883-FBE8-C9AAD9931BC1}"/>
                </a:ext>
              </a:extLst>
            </p:cNvPr>
            <p:cNvSpPr/>
            <p:nvPr/>
          </p:nvSpPr>
          <p:spPr>
            <a:xfrm flipV="1">
              <a:off x="8717194" y="1451317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C448887-79FC-D4B9-B910-02755E531AC7}"/>
                </a:ext>
              </a:extLst>
            </p:cNvPr>
            <p:cNvSpPr txBox="1"/>
            <p:nvPr/>
          </p:nvSpPr>
          <p:spPr>
            <a:xfrm>
              <a:off x="8838651" y="1852343"/>
              <a:ext cx="1066267" cy="892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latin typeface="Montserrat Black" panose="00000A00000000000000" pitchFamily="2" charset="0"/>
                </a:rPr>
                <a:t>Fun </a:t>
              </a:r>
            </a:p>
            <a:p>
              <a:pPr algn="ctr"/>
              <a:endParaRPr lang="en-GB" sz="1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400" b="1" dirty="0">
                  <a:latin typeface="Montserrat Black" panose="00000A00000000000000" pitchFamily="2" charset="0"/>
                </a:rPr>
                <a:t>&amp; </a:t>
              </a:r>
            </a:p>
            <a:p>
              <a:pPr algn="ctr"/>
              <a:endParaRPr lang="en-GB" sz="7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400" b="1" dirty="0">
                  <a:latin typeface="Montserrat Black" panose="00000A00000000000000" pitchFamily="2" charset="0"/>
                </a:rPr>
                <a:t>Laughter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84626E1-9904-D016-568F-0D9AF6D1DF63}"/>
              </a:ext>
            </a:extLst>
          </p:cNvPr>
          <p:cNvGrpSpPr/>
          <p:nvPr/>
        </p:nvGrpSpPr>
        <p:grpSpPr>
          <a:xfrm>
            <a:off x="8483961" y="2773346"/>
            <a:ext cx="1666598" cy="1289535"/>
            <a:chOff x="8494847" y="2784232"/>
            <a:chExt cx="1666598" cy="1289535"/>
          </a:xfrm>
        </p:grpSpPr>
        <p:sp>
          <p:nvSpPr>
            <p:cNvPr id="36" name="Rectangle 5">
              <a:extLst>
                <a:ext uri="{FF2B5EF4-FFF2-40B4-BE49-F238E27FC236}">
                  <a16:creationId xmlns:a16="http://schemas.microsoft.com/office/drawing/2014/main" id="{2E335B6A-1832-F543-48A6-4FA3442B821B}"/>
                </a:ext>
              </a:extLst>
            </p:cNvPr>
            <p:cNvSpPr/>
            <p:nvPr/>
          </p:nvSpPr>
          <p:spPr>
            <a:xfrm rot="16200000">
              <a:off x="8718564" y="2630886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C90C55B-4CD9-7A28-391A-EF560076C178}"/>
                </a:ext>
              </a:extLst>
            </p:cNvPr>
            <p:cNvSpPr txBox="1"/>
            <p:nvPr/>
          </p:nvSpPr>
          <p:spPr>
            <a:xfrm>
              <a:off x="8494847" y="3284492"/>
              <a:ext cx="1666598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Friendship</a:t>
              </a: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6900F3D-90DC-7A4A-B550-E50533E76144}"/>
              </a:ext>
            </a:extLst>
          </p:cNvPr>
          <p:cNvGrpSpPr/>
          <p:nvPr/>
        </p:nvGrpSpPr>
        <p:grpSpPr>
          <a:xfrm>
            <a:off x="1564938" y="469186"/>
            <a:ext cx="1596227" cy="1271671"/>
            <a:chOff x="1543166" y="458300"/>
            <a:chExt cx="1596227" cy="1271671"/>
          </a:xfrm>
        </p:grpSpPr>
        <p:sp>
          <p:nvSpPr>
            <p:cNvPr id="39" name="Rectangle 5">
              <a:extLst>
                <a:ext uri="{FF2B5EF4-FFF2-40B4-BE49-F238E27FC236}">
                  <a16:creationId xmlns:a16="http://schemas.microsoft.com/office/drawing/2014/main" id="{0CF6F3B6-BE9C-0746-0C07-AAD5A4E5835A}"/>
                </a:ext>
              </a:extLst>
            </p:cNvPr>
            <p:cNvSpPr/>
            <p:nvPr/>
          </p:nvSpPr>
          <p:spPr>
            <a:xfrm rot="5400000">
              <a:off x="1705444" y="296022"/>
              <a:ext cx="1271671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A51FB4FC-4524-D1A6-178E-219414A9F542}"/>
                </a:ext>
              </a:extLst>
            </p:cNvPr>
            <p:cNvSpPr txBox="1"/>
            <p:nvPr/>
          </p:nvSpPr>
          <p:spPr>
            <a:xfrm>
              <a:off x="1651991" y="766789"/>
              <a:ext cx="1395655" cy="69249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i="0" dirty="0">
                  <a:effectLst/>
                  <a:latin typeface="Montserrat Black" panose="00000A00000000000000" pitchFamily="2" charset="0"/>
                </a:rPr>
                <a:t>Adaptive </a:t>
              </a:r>
            </a:p>
            <a:p>
              <a:pPr algn="ctr"/>
              <a:r>
                <a:rPr lang="en-GB" sz="1300" b="1" i="0" dirty="0">
                  <a:effectLst/>
                  <a:latin typeface="Montserrat Black" panose="00000A00000000000000" pitchFamily="2" charset="0"/>
                </a:rPr>
                <a:t>Coping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</a:t>
              </a:r>
              <a:r>
                <a:rPr lang="en-GB" sz="1300" b="1" i="0" dirty="0">
                  <a:effectLst/>
                  <a:latin typeface="Montserrat Black" panose="00000A00000000000000" pitchFamily="2" charset="0"/>
                </a:rPr>
                <a:t>trategies</a:t>
              </a:r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D493E14-A41B-FE7A-0605-318226E5DF48}"/>
              </a:ext>
            </a:extLst>
          </p:cNvPr>
          <p:cNvGrpSpPr/>
          <p:nvPr/>
        </p:nvGrpSpPr>
        <p:grpSpPr>
          <a:xfrm>
            <a:off x="553655" y="302641"/>
            <a:ext cx="1306741" cy="1596227"/>
            <a:chOff x="531883" y="291755"/>
            <a:chExt cx="1306741" cy="1596227"/>
          </a:xfrm>
        </p:grpSpPr>
        <p:sp>
          <p:nvSpPr>
            <p:cNvPr id="42" name="Rectangle 5">
              <a:extLst>
                <a:ext uri="{FF2B5EF4-FFF2-40B4-BE49-F238E27FC236}">
                  <a16:creationId xmlns:a16="http://schemas.microsoft.com/office/drawing/2014/main" id="{2AFC137D-5B46-058E-C0DF-DE5985245C26}"/>
                </a:ext>
              </a:extLst>
            </p:cNvPr>
            <p:cNvSpPr/>
            <p:nvPr/>
          </p:nvSpPr>
          <p:spPr>
            <a:xfrm>
              <a:off x="531883" y="291755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A5B422BD-7DAF-0651-B0FC-4DD1F7C4ABC1}"/>
                </a:ext>
              </a:extLst>
            </p:cNvPr>
            <p:cNvSpPr txBox="1"/>
            <p:nvPr/>
          </p:nvSpPr>
          <p:spPr>
            <a:xfrm>
              <a:off x="565945" y="775491"/>
              <a:ext cx="1272679" cy="707886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Reset </a:t>
              </a:r>
            </a:p>
            <a:p>
              <a:pPr algn="ctr"/>
              <a:endParaRPr lang="en-GB" sz="2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05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Priorities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8495A05-68E8-69E4-FF14-6C435B3E5EFE}"/>
              </a:ext>
            </a:extLst>
          </p:cNvPr>
          <p:cNvGrpSpPr/>
          <p:nvPr/>
        </p:nvGrpSpPr>
        <p:grpSpPr>
          <a:xfrm>
            <a:off x="3899264" y="2728850"/>
            <a:ext cx="1596227" cy="1289535"/>
            <a:chOff x="3866606" y="2728850"/>
            <a:chExt cx="1596227" cy="1289535"/>
          </a:xfrm>
        </p:grpSpPr>
        <p:sp>
          <p:nvSpPr>
            <p:cNvPr id="45" name="Rectangle 5">
              <a:extLst>
                <a:ext uri="{FF2B5EF4-FFF2-40B4-BE49-F238E27FC236}">
                  <a16:creationId xmlns:a16="http://schemas.microsoft.com/office/drawing/2014/main" id="{7AB88B8D-940C-EEFB-7ADB-B44A269F83E8}"/>
                </a:ext>
              </a:extLst>
            </p:cNvPr>
            <p:cNvSpPr/>
            <p:nvPr/>
          </p:nvSpPr>
          <p:spPr>
            <a:xfrm rot="16200000">
              <a:off x="4019952" y="2575504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D2077C35-260E-F07E-5E99-A4B450E42B68}"/>
                </a:ext>
              </a:extLst>
            </p:cNvPr>
            <p:cNvSpPr txBox="1"/>
            <p:nvPr/>
          </p:nvSpPr>
          <p:spPr>
            <a:xfrm>
              <a:off x="4044158" y="3101881"/>
              <a:ext cx="1255608" cy="492443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Self-efficacy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D231B5D-004A-54F6-7B17-1517A82DF32D}"/>
              </a:ext>
            </a:extLst>
          </p:cNvPr>
          <p:cNvGrpSpPr/>
          <p:nvPr/>
        </p:nvGrpSpPr>
        <p:grpSpPr>
          <a:xfrm>
            <a:off x="400595" y="1633505"/>
            <a:ext cx="1647240" cy="1271670"/>
            <a:chOff x="378823" y="1600847"/>
            <a:chExt cx="1647240" cy="1271670"/>
          </a:xfrm>
        </p:grpSpPr>
        <p:sp>
          <p:nvSpPr>
            <p:cNvPr id="48" name="Rectangle 5">
              <a:extLst>
                <a:ext uri="{FF2B5EF4-FFF2-40B4-BE49-F238E27FC236}">
                  <a16:creationId xmlns:a16="http://schemas.microsoft.com/office/drawing/2014/main" id="{D89798AE-5573-048E-0240-40A519C981FC}"/>
                </a:ext>
              </a:extLst>
            </p:cNvPr>
            <p:cNvSpPr/>
            <p:nvPr/>
          </p:nvSpPr>
          <p:spPr>
            <a:xfrm rot="5400000">
              <a:off x="541102" y="1438568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F0B1F7E-7D71-8BAE-540D-DD11FF3100D9}"/>
                </a:ext>
              </a:extLst>
            </p:cNvPr>
            <p:cNvSpPr txBox="1"/>
            <p:nvPr/>
          </p:nvSpPr>
          <p:spPr>
            <a:xfrm>
              <a:off x="429836" y="1915692"/>
              <a:ext cx="1596227" cy="69249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Self Care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Rewards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364FA29-5256-4875-BFFA-3C9AD8ADA035}"/>
              </a:ext>
            </a:extLst>
          </p:cNvPr>
          <p:cNvGrpSpPr/>
          <p:nvPr/>
        </p:nvGrpSpPr>
        <p:grpSpPr>
          <a:xfrm>
            <a:off x="8606718" y="3795758"/>
            <a:ext cx="1469682" cy="1596227"/>
            <a:chOff x="8628490" y="3784872"/>
            <a:chExt cx="1469682" cy="1596227"/>
          </a:xfrm>
        </p:grpSpPr>
        <p:sp>
          <p:nvSpPr>
            <p:cNvPr id="51" name="Rectangle 5">
              <a:extLst>
                <a:ext uri="{FF2B5EF4-FFF2-40B4-BE49-F238E27FC236}">
                  <a16:creationId xmlns:a16="http://schemas.microsoft.com/office/drawing/2014/main" id="{43F2BDE5-3EDE-A96E-9D82-F7F7E8EFCF08}"/>
                </a:ext>
              </a:extLst>
            </p:cNvPr>
            <p:cNvSpPr/>
            <p:nvPr/>
          </p:nvSpPr>
          <p:spPr>
            <a:xfrm rot="10800000" flipV="1">
              <a:off x="8741430" y="3784872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C98877B-2EC4-0F01-9EAA-D993D48925CD}"/>
                </a:ext>
              </a:extLst>
            </p:cNvPr>
            <p:cNvSpPr txBox="1"/>
            <p:nvPr/>
          </p:nvSpPr>
          <p:spPr>
            <a:xfrm>
              <a:off x="8628490" y="4098073"/>
              <a:ext cx="1469682" cy="938719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100" b="1" dirty="0">
                  <a:latin typeface="Montserrat Black" panose="00000A00000000000000" pitchFamily="2" charset="0"/>
                </a:rPr>
                <a:t>Recovery </a:t>
              </a:r>
            </a:p>
            <a:p>
              <a:pPr algn="ctr"/>
              <a:r>
                <a:rPr lang="en-GB" sz="1100" b="1" dirty="0">
                  <a:latin typeface="Montserrat Black" panose="00000A00000000000000" pitchFamily="2" charset="0"/>
                </a:rPr>
                <a:t>Focussed</a:t>
              </a:r>
            </a:p>
            <a:p>
              <a:pPr algn="ctr"/>
              <a:endParaRPr lang="en-GB" sz="11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1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100" b="1" dirty="0">
                  <a:latin typeface="Montserrat Black" panose="00000A00000000000000" pitchFamily="2" charset="0"/>
                </a:rPr>
                <a:t>Behaviours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6C0BDFD-D241-086C-959C-118A7BA89813}"/>
              </a:ext>
            </a:extLst>
          </p:cNvPr>
          <p:cNvGrpSpPr/>
          <p:nvPr/>
        </p:nvGrpSpPr>
        <p:grpSpPr>
          <a:xfrm>
            <a:off x="373433" y="2632126"/>
            <a:ext cx="1641185" cy="1596227"/>
            <a:chOff x="362547" y="2577696"/>
            <a:chExt cx="1641185" cy="1596227"/>
          </a:xfrm>
        </p:grpSpPr>
        <p:sp>
          <p:nvSpPr>
            <p:cNvPr id="54" name="Rectangle 5">
              <a:extLst>
                <a:ext uri="{FF2B5EF4-FFF2-40B4-BE49-F238E27FC236}">
                  <a16:creationId xmlns:a16="http://schemas.microsoft.com/office/drawing/2014/main" id="{B4D996DA-B698-E246-DC9A-F73BB0347DEF}"/>
                </a:ext>
              </a:extLst>
            </p:cNvPr>
            <p:cNvSpPr/>
            <p:nvPr/>
          </p:nvSpPr>
          <p:spPr>
            <a:xfrm flipV="1">
              <a:off x="538395" y="2577696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3391AF5-E21A-4081-E2AE-5EAB7035A381}"/>
                </a:ext>
              </a:extLst>
            </p:cNvPr>
            <p:cNvSpPr txBox="1"/>
            <p:nvPr/>
          </p:nvSpPr>
          <p:spPr>
            <a:xfrm>
              <a:off x="362547" y="2900227"/>
              <a:ext cx="1641185" cy="109260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Positive </a:t>
              </a: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sz="1100" b="1" dirty="0">
                  <a:latin typeface="Montserrat Black" panose="00000A00000000000000" pitchFamily="2" charset="0"/>
                </a:rPr>
                <a:t>Communication</a:t>
              </a:r>
            </a:p>
            <a:p>
              <a:pPr algn="ctr"/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FD5864F2-3BA6-1D4B-106C-4BEE7A121E6A}"/>
              </a:ext>
            </a:extLst>
          </p:cNvPr>
          <p:cNvGrpSpPr/>
          <p:nvPr/>
        </p:nvGrpSpPr>
        <p:grpSpPr>
          <a:xfrm>
            <a:off x="1564938" y="2785440"/>
            <a:ext cx="1596227" cy="1289535"/>
            <a:chOff x="1543166" y="2731010"/>
            <a:chExt cx="1596227" cy="1289535"/>
          </a:xfrm>
        </p:grpSpPr>
        <p:sp>
          <p:nvSpPr>
            <p:cNvPr id="57" name="Rectangle 5">
              <a:extLst>
                <a:ext uri="{FF2B5EF4-FFF2-40B4-BE49-F238E27FC236}">
                  <a16:creationId xmlns:a16="http://schemas.microsoft.com/office/drawing/2014/main" id="{247E71D0-9DB9-BA7F-6C11-9CB899264302}"/>
                </a:ext>
              </a:extLst>
            </p:cNvPr>
            <p:cNvSpPr/>
            <p:nvPr/>
          </p:nvSpPr>
          <p:spPr>
            <a:xfrm rot="16200000">
              <a:off x="1696512" y="2577664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4F9EF3B3-6187-8364-124F-8B29E2D27B47}"/>
                </a:ext>
              </a:extLst>
            </p:cNvPr>
            <p:cNvSpPr txBox="1"/>
            <p:nvPr/>
          </p:nvSpPr>
          <p:spPr>
            <a:xfrm>
              <a:off x="1567666" y="3035025"/>
              <a:ext cx="1542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Confidence</a:t>
              </a:r>
            </a:p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 &amp; </a:t>
              </a:r>
            </a:p>
            <a:p>
              <a:pPr algn="ctr"/>
              <a:r>
                <a:rPr lang="en-GB" sz="1200" b="1" dirty="0">
                  <a:latin typeface="Montserrat Black" panose="00000A00000000000000" pitchFamily="2" charset="0"/>
                </a:rPr>
                <a:t>Happiness</a:t>
              </a:r>
              <a:endParaRPr lang="en-GB" sz="13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044005C2-FAB0-9AD2-940A-70D3C1E8B804}"/>
              </a:ext>
            </a:extLst>
          </p:cNvPr>
          <p:cNvGrpSpPr/>
          <p:nvPr/>
        </p:nvGrpSpPr>
        <p:grpSpPr>
          <a:xfrm>
            <a:off x="3921035" y="5063470"/>
            <a:ext cx="1596227" cy="1271670"/>
            <a:chOff x="3899263" y="5052584"/>
            <a:chExt cx="1596227" cy="1271670"/>
          </a:xfrm>
        </p:grpSpPr>
        <p:sp>
          <p:nvSpPr>
            <p:cNvPr id="60" name="Rectangle 5">
              <a:extLst>
                <a:ext uri="{FF2B5EF4-FFF2-40B4-BE49-F238E27FC236}">
                  <a16:creationId xmlns:a16="http://schemas.microsoft.com/office/drawing/2014/main" id="{9B6BD17C-CBAB-D1E5-7802-BF2F858FB633}"/>
                </a:ext>
              </a:extLst>
            </p:cNvPr>
            <p:cNvSpPr/>
            <p:nvPr/>
          </p:nvSpPr>
          <p:spPr>
            <a:xfrm rot="5400000">
              <a:off x="4061542" y="4890305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55715F4-173B-A4A4-3F19-C35C1C046E65}"/>
                </a:ext>
              </a:extLst>
            </p:cNvPr>
            <p:cNvSpPr txBox="1"/>
            <p:nvPr/>
          </p:nvSpPr>
          <p:spPr>
            <a:xfrm>
              <a:off x="4027088" y="5360830"/>
              <a:ext cx="1289748" cy="492443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New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 Challenges</a:t>
              </a: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FE52B95-7D52-674B-9753-E1BA2BD40DA0}"/>
              </a:ext>
            </a:extLst>
          </p:cNvPr>
          <p:cNvGrpSpPr/>
          <p:nvPr/>
        </p:nvGrpSpPr>
        <p:grpSpPr>
          <a:xfrm>
            <a:off x="9728599" y="1620662"/>
            <a:ext cx="1596227" cy="1271671"/>
            <a:chOff x="6238259" y="431765"/>
            <a:chExt cx="1596227" cy="1271671"/>
          </a:xfrm>
        </p:grpSpPr>
        <p:sp>
          <p:nvSpPr>
            <p:cNvPr id="63" name="Rectangle 5">
              <a:extLst>
                <a:ext uri="{FF2B5EF4-FFF2-40B4-BE49-F238E27FC236}">
                  <a16:creationId xmlns:a16="http://schemas.microsoft.com/office/drawing/2014/main" id="{EFE34B4A-26AB-E710-3074-3A06C58C2B98}"/>
                </a:ext>
              </a:extLst>
            </p:cNvPr>
            <p:cNvSpPr/>
            <p:nvPr/>
          </p:nvSpPr>
          <p:spPr>
            <a:xfrm rot="5400000">
              <a:off x="6400537" y="269487"/>
              <a:ext cx="1271671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97BAC83E-7585-2E92-3945-5DD55739C73F}"/>
                </a:ext>
              </a:extLst>
            </p:cNvPr>
            <p:cNvSpPr txBox="1"/>
            <p:nvPr/>
          </p:nvSpPr>
          <p:spPr>
            <a:xfrm>
              <a:off x="6474204" y="824768"/>
              <a:ext cx="1135626" cy="492443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Hobbies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 Interest</a:t>
              </a: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B5EC189-6E63-A06C-6371-A2C1C8E4C504}"/>
              </a:ext>
            </a:extLst>
          </p:cNvPr>
          <p:cNvGrpSpPr/>
          <p:nvPr/>
        </p:nvGrpSpPr>
        <p:grpSpPr>
          <a:xfrm>
            <a:off x="9711514" y="3971516"/>
            <a:ext cx="1666598" cy="1271670"/>
            <a:chOff x="9722400" y="3971516"/>
            <a:chExt cx="1666598" cy="1271670"/>
          </a:xfrm>
        </p:grpSpPr>
        <p:sp>
          <p:nvSpPr>
            <p:cNvPr id="66" name="Rectangle 5">
              <a:extLst>
                <a:ext uri="{FF2B5EF4-FFF2-40B4-BE49-F238E27FC236}">
                  <a16:creationId xmlns:a16="http://schemas.microsoft.com/office/drawing/2014/main" id="{682C3EDF-5C1E-EFA9-0D9D-93AB9A1ECB4D}"/>
                </a:ext>
              </a:extLst>
            </p:cNvPr>
            <p:cNvSpPr/>
            <p:nvPr/>
          </p:nvSpPr>
          <p:spPr>
            <a:xfrm rot="5400000">
              <a:off x="9907822" y="3809237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BFCBB9FC-2968-E8F3-831D-DED0436FF256}"/>
                </a:ext>
              </a:extLst>
            </p:cNvPr>
            <p:cNvSpPr txBox="1"/>
            <p:nvPr/>
          </p:nvSpPr>
          <p:spPr>
            <a:xfrm>
              <a:off x="9722400" y="4423160"/>
              <a:ext cx="1666598" cy="2923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Nurture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63343AB-A10F-6D31-5BA7-252F354EE615}"/>
              </a:ext>
            </a:extLst>
          </p:cNvPr>
          <p:cNvGrpSpPr/>
          <p:nvPr/>
        </p:nvGrpSpPr>
        <p:grpSpPr>
          <a:xfrm>
            <a:off x="1611649" y="3786080"/>
            <a:ext cx="1555775" cy="1596227"/>
            <a:chOff x="1578991" y="3753422"/>
            <a:chExt cx="1555775" cy="1596227"/>
          </a:xfrm>
        </p:grpSpPr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CB647588-4A39-304A-8F03-8758FD7E693C}"/>
                </a:ext>
              </a:extLst>
            </p:cNvPr>
            <p:cNvSpPr/>
            <p:nvPr/>
          </p:nvSpPr>
          <p:spPr>
            <a:xfrm rot="10800000" flipV="1">
              <a:off x="1697606" y="3753422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A9DF953A-0BC5-59AA-D226-2910C3E6EAEF}"/>
                </a:ext>
              </a:extLst>
            </p:cNvPr>
            <p:cNvSpPr txBox="1"/>
            <p:nvPr/>
          </p:nvSpPr>
          <p:spPr>
            <a:xfrm>
              <a:off x="1578991" y="4073767"/>
              <a:ext cx="1555775" cy="69249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Knowledge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Skills</a:t>
              </a: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E52E1B44-10F6-8E00-F6A3-FD0D43EF7D2F}"/>
              </a:ext>
            </a:extLst>
          </p:cNvPr>
          <p:cNvGrpSpPr/>
          <p:nvPr/>
        </p:nvGrpSpPr>
        <p:grpSpPr>
          <a:xfrm>
            <a:off x="7487564" y="2607648"/>
            <a:ext cx="1351087" cy="1596227"/>
            <a:chOff x="7487564" y="2607648"/>
            <a:chExt cx="1351087" cy="1596227"/>
          </a:xfrm>
        </p:grpSpPr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806BCA4E-4A9F-CBED-E845-DA29EAD4BD9E}"/>
                </a:ext>
              </a:extLst>
            </p:cNvPr>
            <p:cNvSpPr/>
            <p:nvPr/>
          </p:nvSpPr>
          <p:spPr>
            <a:xfrm rot="10800000" flipV="1">
              <a:off x="7548903" y="2607648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ED1FD94-737B-D348-C2EE-93DD74DDCDDC}"/>
                </a:ext>
              </a:extLst>
            </p:cNvPr>
            <p:cNvSpPr txBox="1"/>
            <p:nvPr/>
          </p:nvSpPr>
          <p:spPr>
            <a:xfrm>
              <a:off x="7487564" y="3000888"/>
              <a:ext cx="1315206" cy="854080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Trust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&amp;</a:t>
              </a:r>
            </a:p>
            <a:p>
              <a:pPr algn="ctr"/>
              <a:r>
                <a:rPr lang="en-GB" sz="1000" b="1" dirty="0">
                  <a:latin typeface="Montserrat Black" panose="00000A00000000000000" pitchFamily="2" charset="0"/>
                </a:rPr>
                <a:t> </a:t>
              </a:r>
            </a:p>
            <a:p>
              <a:pPr algn="ctr"/>
              <a:r>
                <a:rPr lang="en-GB" sz="1300" b="1" dirty="0">
                  <a:latin typeface="Montserrat Black" panose="00000A00000000000000" pitchFamily="2" charset="0"/>
                </a:rPr>
                <a:t>Forgiveness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A257720A-310D-51CC-39C5-25C6C992422E}"/>
              </a:ext>
            </a:extLst>
          </p:cNvPr>
          <p:cNvGrpSpPr/>
          <p:nvPr/>
        </p:nvGrpSpPr>
        <p:grpSpPr>
          <a:xfrm>
            <a:off x="413261" y="3942483"/>
            <a:ext cx="1596227" cy="1271670"/>
            <a:chOff x="3899263" y="5052584"/>
            <a:chExt cx="1596227" cy="1271670"/>
          </a:xfrm>
          <a:solidFill>
            <a:schemeClr val="bg1"/>
          </a:solidFill>
        </p:grpSpPr>
        <p:sp>
          <p:nvSpPr>
            <p:cNvPr id="75" name="Rectangle 5">
              <a:extLst>
                <a:ext uri="{FF2B5EF4-FFF2-40B4-BE49-F238E27FC236}">
                  <a16:creationId xmlns:a16="http://schemas.microsoft.com/office/drawing/2014/main" id="{FFF51BB9-F103-A325-DA90-414DE14EB3E4}"/>
                </a:ext>
              </a:extLst>
            </p:cNvPr>
            <p:cNvSpPr/>
            <p:nvPr/>
          </p:nvSpPr>
          <p:spPr>
            <a:xfrm rot="5400000">
              <a:off x="4061542" y="4890305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EE60CEFE-D914-684C-1681-F43314F99310}"/>
                </a:ext>
              </a:extLst>
            </p:cNvPr>
            <p:cNvSpPr txBox="1"/>
            <p:nvPr/>
          </p:nvSpPr>
          <p:spPr>
            <a:xfrm>
              <a:off x="4291842" y="5389139"/>
              <a:ext cx="791077" cy="523220"/>
            </a:xfrm>
            <a:prstGeom prst="rect">
              <a:avLst/>
            </a:prstGeom>
            <a:grp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800" b="1" dirty="0">
                  <a:latin typeface="Montserrat Black" panose="00000A00000000000000" pitchFamily="2" charset="0"/>
                </a:rPr>
                <a:t>?</a:t>
              </a: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F7F3C60E-1D77-440A-B7E3-6D997DFC2E6D}"/>
              </a:ext>
            </a:extLst>
          </p:cNvPr>
          <p:cNvGrpSpPr/>
          <p:nvPr/>
        </p:nvGrpSpPr>
        <p:grpSpPr>
          <a:xfrm>
            <a:off x="9887656" y="2636897"/>
            <a:ext cx="1289748" cy="1596227"/>
            <a:chOff x="10176531" y="5192895"/>
            <a:chExt cx="1289748" cy="1596227"/>
          </a:xfrm>
          <a:solidFill>
            <a:schemeClr val="bg1"/>
          </a:solidFill>
        </p:grpSpPr>
        <p:sp>
          <p:nvSpPr>
            <p:cNvPr id="79" name="Rectangle 5">
              <a:extLst>
                <a:ext uri="{FF2B5EF4-FFF2-40B4-BE49-F238E27FC236}">
                  <a16:creationId xmlns:a16="http://schemas.microsoft.com/office/drawing/2014/main" id="{0013D93A-459A-15FE-27E6-154C33EEDA0B}"/>
                </a:ext>
              </a:extLst>
            </p:cNvPr>
            <p:cNvSpPr/>
            <p:nvPr/>
          </p:nvSpPr>
          <p:spPr>
            <a:xfrm flipV="1">
              <a:off x="10176531" y="5192895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grp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A3A5A5FB-FC4C-AB69-F389-005F7BE62ACD}"/>
                </a:ext>
              </a:extLst>
            </p:cNvPr>
            <p:cNvSpPr txBox="1"/>
            <p:nvPr/>
          </p:nvSpPr>
          <p:spPr>
            <a:xfrm>
              <a:off x="10534684" y="5729398"/>
              <a:ext cx="555171" cy="369332"/>
            </a:xfrm>
            <a:prstGeom prst="rect">
              <a:avLst/>
            </a:prstGeom>
            <a:grp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It</a:t>
              </a:r>
              <a:endParaRPr lang="en-GB" sz="105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9625B29D-D4E1-BED2-6150-EDD03D1539A7}"/>
              </a:ext>
            </a:extLst>
          </p:cNvPr>
          <p:cNvGrpSpPr/>
          <p:nvPr/>
        </p:nvGrpSpPr>
        <p:grpSpPr>
          <a:xfrm>
            <a:off x="7552030" y="225635"/>
            <a:ext cx="1465942" cy="1642305"/>
            <a:chOff x="10176531" y="5146817"/>
            <a:chExt cx="1465942" cy="1642305"/>
          </a:xfrm>
          <a:solidFill>
            <a:schemeClr val="bg1"/>
          </a:solidFill>
        </p:grpSpPr>
        <p:sp>
          <p:nvSpPr>
            <p:cNvPr id="88" name="Rectangle 5">
              <a:extLst>
                <a:ext uri="{FF2B5EF4-FFF2-40B4-BE49-F238E27FC236}">
                  <a16:creationId xmlns:a16="http://schemas.microsoft.com/office/drawing/2014/main" id="{34A35B38-6017-64FB-8D11-29261891F225}"/>
                </a:ext>
              </a:extLst>
            </p:cNvPr>
            <p:cNvSpPr/>
            <p:nvPr/>
          </p:nvSpPr>
          <p:spPr>
            <a:xfrm flipV="1">
              <a:off x="10176531" y="5192895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grp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9E02C27-7070-86A7-DB9F-EB0F35834E38}"/>
                </a:ext>
              </a:extLst>
            </p:cNvPr>
            <p:cNvSpPr txBox="1"/>
            <p:nvPr/>
          </p:nvSpPr>
          <p:spPr>
            <a:xfrm>
              <a:off x="10316633" y="5146817"/>
              <a:ext cx="1325840" cy="830997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GB" dirty="0">
                  <a:latin typeface="Montserrat Black" panose="00000A00000000000000" pitchFamily="2" charset="0"/>
                </a:rPr>
                <a:t>About</a:t>
              </a:r>
              <a:r>
                <a:rPr lang="en-GB" sz="4800" dirty="0">
                  <a:latin typeface="Montserrat Black" panose="00000A00000000000000" pitchFamily="2" charset="0"/>
                </a:rPr>
                <a:t> 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D6B7009F-AD2C-3D85-7875-479D482A26C2}"/>
              </a:ext>
            </a:extLst>
          </p:cNvPr>
          <p:cNvGrpSpPr/>
          <p:nvPr/>
        </p:nvGrpSpPr>
        <p:grpSpPr>
          <a:xfrm>
            <a:off x="7400661" y="3933519"/>
            <a:ext cx="1596227" cy="1271670"/>
            <a:chOff x="3899263" y="5052584"/>
            <a:chExt cx="1596227" cy="1271670"/>
          </a:xfrm>
          <a:solidFill>
            <a:schemeClr val="bg1"/>
          </a:solidFill>
        </p:grpSpPr>
        <p:sp>
          <p:nvSpPr>
            <p:cNvPr id="84" name="Rectangle 5">
              <a:extLst>
                <a:ext uri="{FF2B5EF4-FFF2-40B4-BE49-F238E27FC236}">
                  <a16:creationId xmlns:a16="http://schemas.microsoft.com/office/drawing/2014/main" id="{AADB9908-65C8-732D-61B5-AF9A36ADA19A}"/>
                </a:ext>
              </a:extLst>
            </p:cNvPr>
            <p:cNvSpPr/>
            <p:nvPr/>
          </p:nvSpPr>
          <p:spPr>
            <a:xfrm rot="5400000">
              <a:off x="4061542" y="4890305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1D042DD1-9F2D-DFCC-B1B9-B68A39FAAF83}"/>
                </a:ext>
              </a:extLst>
            </p:cNvPr>
            <p:cNvSpPr txBox="1"/>
            <p:nvPr/>
          </p:nvSpPr>
          <p:spPr>
            <a:xfrm>
              <a:off x="4211779" y="5475047"/>
              <a:ext cx="1048395" cy="36933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Piece</a:t>
              </a: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24D0F630-A72D-8475-A3F5-10EE53EBDF2C}"/>
              </a:ext>
            </a:extLst>
          </p:cNvPr>
          <p:cNvGrpSpPr/>
          <p:nvPr/>
        </p:nvGrpSpPr>
        <p:grpSpPr>
          <a:xfrm>
            <a:off x="6392547" y="3757683"/>
            <a:ext cx="1289748" cy="1596227"/>
            <a:chOff x="10176531" y="5192895"/>
            <a:chExt cx="1289748" cy="1596227"/>
          </a:xfrm>
          <a:solidFill>
            <a:schemeClr val="bg1"/>
          </a:solidFill>
        </p:grpSpPr>
        <p:sp>
          <p:nvSpPr>
            <p:cNvPr id="91" name="Rectangle 5">
              <a:extLst>
                <a:ext uri="{FF2B5EF4-FFF2-40B4-BE49-F238E27FC236}">
                  <a16:creationId xmlns:a16="http://schemas.microsoft.com/office/drawing/2014/main" id="{FCBACACE-4309-4300-CEB7-3FD5378B9EDC}"/>
                </a:ext>
              </a:extLst>
            </p:cNvPr>
            <p:cNvSpPr/>
            <p:nvPr/>
          </p:nvSpPr>
          <p:spPr>
            <a:xfrm flipV="1">
              <a:off x="10176531" y="5192895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grp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53367837-9DC9-D3DB-1EF5-D96D693EF5E0}"/>
                </a:ext>
              </a:extLst>
            </p:cNvPr>
            <p:cNvSpPr txBox="1"/>
            <p:nvPr/>
          </p:nvSpPr>
          <p:spPr>
            <a:xfrm>
              <a:off x="10518328" y="5706372"/>
              <a:ext cx="631377" cy="523220"/>
            </a:xfrm>
            <a:prstGeom prst="rect">
              <a:avLst/>
            </a:prstGeom>
            <a:grp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800" b="1" dirty="0">
                  <a:latin typeface="Montserrat Black" panose="00000A00000000000000" pitchFamily="2" charset="0"/>
                </a:rPr>
                <a:t>?</a:t>
              </a:r>
              <a:endParaRPr lang="en-GB" sz="14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6452C67E-C27F-02FB-BF94-971F1D4263D6}"/>
              </a:ext>
            </a:extLst>
          </p:cNvPr>
          <p:cNvGrpSpPr/>
          <p:nvPr/>
        </p:nvGrpSpPr>
        <p:grpSpPr>
          <a:xfrm>
            <a:off x="9887938" y="306907"/>
            <a:ext cx="1289748" cy="1596227"/>
            <a:chOff x="10176531" y="5192895"/>
            <a:chExt cx="1289748" cy="1596227"/>
          </a:xfrm>
          <a:solidFill>
            <a:schemeClr val="bg1"/>
          </a:solidFill>
        </p:grpSpPr>
        <p:sp>
          <p:nvSpPr>
            <p:cNvPr id="94" name="Rectangle 5">
              <a:extLst>
                <a:ext uri="{FF2B5EF4-FFF2-40B4-BE49-F238E27FC236}">
                  <a16:creationId xmlns:a16="http://schemas.microsoft.com/office/drawing/2014/main" id="{81238883-9DA6-17A1-6397-66ED4D8F0F01}"/>
                </a:ext>
              </a:extLst>
            </p:cNvPr>
            <p:cNvSpPr/>
            <p:nvPr/>
          </p:nvSpPr>
          <p:spPr>
            <a:xfrm flipV="1">
              <a:off x="10176531" y="5192895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grp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023CBE92-0763-2F9F-2ADA-F730CD359F9B}"/>
                </a:ext>
              </a:extLst>
            </p:cNvPr>
            <p:cNvSpPr txBox="1"/>
            <p:nvPr/>
          </p:nvSpPr>
          <p:spPr>
            <a:xfrm>
              <a:off x="10408617" y="5487699"/>
              <a:ext cx="889122" cy="36933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Your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AFDA8F0E-68BF-0DD6-3738-F1C3E273A937}"/>
              </a:ext>
            </a:extLst>
          </p:cNvPr>
          <p:cNvGrpSpPr/>
          <p:nvPr/>
        </p:nvGrpSpPr>
        <p:grpSpPr>
          <a:xfrm>
            <a:off x="2742402" y="1624550"/>
            <a:ext cx="1596227" cy="1271670"/>
            <a:chOff x="2742402" y="1624550"/>
            <a:chExt cx="1596227" cy="1271670"/>
          </a:xfrm>
        </p:grpSpPr>
        <p:sp>
          <p:nvSpPr>
            <p:cNvPr id="81" name="Rectangle 5">
              <a:extLst>
                <a:ext uri="{FF2B5EF4-FFF2-40B4-BE49-F238E27FC236}">
                  <a16:creationId xmlns:a16="http://schemas.microsoft.com/office/drawing/2014/main" id="{5AF34199-8A45-7C79-7877-7862568B7424}"/>
                </a:ext>
              </a:extLst>
            </p:cNvPr>
            <p:cNvSpPr/>
            <p:nvPr/>
          </p:nvSpPr>
          <p:spPr>
            <a:xfrm rot="5400000">
              <a:off x="2904681" y="1462271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solidFill>
              <a:schemeClr val="bg1"/>
            </a:solidFill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E93192AA-AAEC-746B-F746-4F627E7EB8E3}"/>
                </a:ext>
              </a:extLst>
            </p:cNvPr>
            <p:cNvSpPr txBox="1"/>
            <p:nvPr/>
          </p:nvSpPr>
          <p:spPr>
            <a:xfrm>
              <a:off x="3069418" y="2043035"/>
              <a:ext cx="964498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dirty="0">
                  <a:latin typeface="Montserrat Black" panose="00000A00000000000000" pitchFamily="2" charset="0"/>
                </a:rPr>
                <a:t>What 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9277E750-5C46-1096-D5AE-64C99FCBF000}"/>
              </a:ext>
            </a:extLst>
          </p:cNvPr>
          <p:cNvGrpSpPr/>
          <p:nvPr/>
        </p:nvGrpSpPr>
        <p:grpSpPr>
          <a:xfrm>
            <a:off x="2916728" y="4874861"/>
            <a:ext cx="1289748" cy="1596227"/>
            <a:chOff x="10176531" y="5192895"/>
            <a:chExt cx="1289748" cy="1596227"/>
          </a:xfrm>
          <a:solidFill>
            <a:schemeClr val="bg1"/>
          </a:solidFill>
        </p:grpSpPr>
        <p:sp>
          <p:nvSpPr>
            <p:cNvPr id="82" name="Rectangle 5">
              <a:extLst>
                <a:ext uri="{FF2B5EF4-FFF2-40B4-BE49-F238E27FC236}">
                  <a16:creationId xmlns:a16="http://schemas.microsoft.com/office/drawing/2014/main" id="{E550A139-EEE8-A2ED-67A4-791F76B33621}"/>
                </a:ext>
              </a:extLst>
            </p:cNvPr>
            <p:cNvSpPr/>
            <p:nvPr/>
          </p:nvSpPr>
          <p:spPr>
            <a:xfrm flipV="1">
              <a:off x="10176531" y="5192895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grp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8E273C50-C50E-C135-1FE7-B4F6F2BD07C9}"/>
                </a:ext>
              </a:extLst>
            </p:cNvPr>
            <p:cNvSpPr txBox="1"/>
            <p:nvPr/>
          </p:nvSpPr>
          <p:spPr>
            <a:xfrm>
              <a:off x="10253816" y="5466461"/>
              <a:ext cx="1060891" cy="36933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Where</a:t>
              </a: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C4E8C6BC-AB2A-9026-D6B9-B0AE1B95533A}"/>
              </a:ext>
            </a:extLst>
          </p:cNvPr>
          <p:cNvGrpSpPr/>
          <p:nvPr/>
        </p:nvGrpSpPr>
        <p:grpSpPr>
          <a:xfrm>
            <a:off x="6226123" y="5082831"/>
            <a:ext cx="1596227" cy="1271670"/>
            <a:chOff x="3899263" y="5052584"/>
            <a:chExt cx="1596227" cy="1271670"/>
          </a:xfrm>
          <a:solidFill>
            <a:schemeClr val="bg1"/>
          </a:solidFill>
        </p:grpSpPr>
        <p:sp>
          <p:nvSpPr>
            <p:cNvPr id="99" name="Rectangle 5">
              <a:extLst>
                <a:ext uri="{FF2B5EF4-FFF2-40B4-BE49-F238E27FC236}">
                  <a16:creationId xmlns:a16="http://schemas.microsoft.com/office/drawing/2014/main" id="{9C4F3932-C8BC-51D0-001B-B0B5633C7C2D}"/>
                </a:ext>
              </a:extLst>
            </p:cNvPr>
            <p:cNvSpPr/>
            <p:nvPr/>
          </p:nvSpPr>
          <p:spPr>
            <a:xfrm rot="5400000">
              <a:off x="4061542" y="4890305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grp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DC9FB002-41B9-FBD0-13CE-A9E4CB809DF7}"/>
                </a:ext>
              </a:extLst>
            </p:cNvPr>
            <p:cNvSpPr txBox="1"/>
            <p:nvPr/>
          </p:nvSpPr>
          <p:spPr>
            <a:xfrm>
              <a:off x="4209958" y="5471345"/>
              <a:ext cx="985284" cy="36933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Could </a:t>
              </a:r>
              <a:endParaRPr lang="en-GB" sz="28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944950C1-9690-527E-9987-4A028670D0D3}"/>
              </a:ext>
            </a:extLst>
          </p:cNvPr>
          <p:cNvGrpSpPr/>
          <p:nvPr/>
        </p:nvGrpSpPr>
        <p:grpSpPr>
          <a:xfrm>
            <a:off x="9889423" y="4974064"/>
            <a:ext cx="1289748" cy="1596227"/>
            <a:chOff x="10176531" y="5192895"/>
            <a:chExt cx="1289748" cy="1596227"/>
          </a:xfrm>
          <a:solidFill>
            <a:schemeClr val="bg1"/>
          </a:solidFill>
        </p:grpSpPr>
        <p:sp>
          <p:nvSpPr>
            <p:cNvPr id="102" name="Rectangle 5">
              <a:extLst>
                <a:ext uri="{FF2B5EF4-FFF2-40B4-BE49-F238E27FC236}">
                  <a16:creationId xmlns:a16="http://schemas.microsoft.com/office/drawing/2014/main" id="{BABD3401-D54F-15E8-8866-68A299E07EAF}"/>
                </a:ext>
              </a:extLst>
            </p:cNvPr>
            <p:cNvSpPr/>
            <p:nvPr/>
          </p:nvSpPr>
          <p:spPr>
            <a:xfrm flipV="1">
              <a:off x="10176531" y="5192895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grp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01C9E39A-0B32-5919-D5F1-02DE72634BE8}"/>
                </a:ext>
              </a:extLst>
            </p:cNvPr>
            <p:cNvSpPr txBox="1"/>
            <p:nvPr/>
          </p:nvSpPr>
          <p:spPr>
            <a:xfrm>
              <a:off x="10534684" y="5729398"/>
              <a:ext cx="555171" cy="523220"/>
            </a:xfrm>
            <a:prstGeom prst="rect">
              <a:avLst/>
            </a:prstGeom>
            <a:grp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800" b="1" dirty="0">
                  <a:latin typeface="Montserrat Black" panose="00000A00000000000000" pitchFamily="2" charset="0"/>
                </a:rPr>
                <a:t>?</a:t>
              </a:r>
              <a:endParaRPr lang="en-GB" sz="14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C2DE68C1-A864-E5E1-3530-014003845F61}"/>
              </a:ext>
            </a:extLst>
          </p:cNvPr>
          <p:cNvGrpSpPr/>
          <p:nvPr/>
        </p:nvGrpSpPr>
        <p:grpSpPr>
          <a:xfrm>
            <a:off x="5223829" y="4911350"/>
            <a:ext cx="1289748" cy="1596227"/>
            <a:chOff x="10186691" y="5213215"/>
            <a:chExt cx="1289748" cy="1596227"/>
          </a:xfrm>
          <a:solidFill>
            <a:schemeClr val="bg1"/>
          </a:solidFill>
        </p:grpSpPr>
        <p:sp>
          <p:nvSpPr>
            <p:cNvPr id="105" name="Rectangle 5">
              <a:extLst>
                <a:ext uri="{FF2B5EF4-FFF2-40B4-BE49-F238E27FC236}">
                  <a16:creationId xmlns:a16="http://schemas.microsoft.com/office/drawing/2014/main" id="{9F2750E8-1180-0D2F-A6F2-A350B5FA4721}"/>
                </a:ext>
              </a:extLst>
            </p:cNvPr>
            <p:cNvSpPr/>
            <p:nvPr/>
          </p:nvSpPr>
          <p:spPr>
            <a:xfrm flipV="1">
              <a:off x="10186691" y="5213215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grp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5CD637F5-2EAE-60A4-AD47-1897C2E72B67}"/>
                </a:ext>
              </a:extLst>
            </p:cNvPr>
            <p:cNvSpPr txBox="1"/>
            <p:nvPr/>
          </p:nvSpPr>
          <p:spPr>
            <a:xfrm>
              <a:off x="10494332" y="5791648"/>
              <a:ext cx="555171" cy="36933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Fit</a:t>
              </a:r>
              <a:endParaRPr lang="en-GB" sz="1050" b="1" dirty="0">
                <a:latin typeface="Montserrat Black" panose="00000A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809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Puzzle Impossible Clear Jigsaw Puzzle Complicated Puzzle Acrylic   for Adults for Kids 18pcs">
            <a:extLst>
              <a:ext uri="{FF2B5EF4-FFF2-40B4-BE49-F238E27FC236}">
                <a16:creationId xmlns:a16="http://schemas.microsoft.com/office/drawing/2014/main" id="{5AD2A15C-D529-E83E-5A3D-DD12660DCA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66" b="-2"/>
          <a:stretch/>
        </p:blipFill>
        <p:spPr bwMode="auto">
          <a:xfrm>
            <a:off x="6591070" y="391883"/>
            <a:ext cx="5441859" cy="5654940"/>
          </a:xfrm>
          <a:prstGeom prst="teardrop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A22E7D78-F59D-EA50-D830-A1D7D8E545C6}"/>
              </a:ext>
            </a:extLst>
          </p:cNvPr>
          <p:cNvSpPr txBox="1"/>
          <p:nvPr/>
        </p:nvSpPr>
        <p:spPr>
          <a:xfrm>
            <a:off x="401962" y="153532"/>
            <a:ext cx="6189108" cy="5654941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92500"/>
          </a:bodyPr>
          <a:lstStyle/>
          <a:p>
            <a:pPr>
              <a:lnSpc>
                <a:spcPct val="170000"/>
              </a:lnSpc>
              <a:spcAft>
                <a:spcPts val="600"/>
              </a:spcAft>
            </a:pPr>
            <a:endParaRPr lang="en-GB" b="1" dirty="0">
              <a:latin typeface="Montserrat" panose="00000500000000000000" pitchFamily="2" charset="0"/>
            </a:endParaRPr>
          </a:p>
          <a:p>
            <a:pPr>
              <a:lnSpc>
                <a:spcPct val="170000"/>
              </a:lnSpc>
              <a:spcAft>
                <a:spcPts val="600"/>
              </a:spcAft>
            </a:pPr>
            <a:r>
              <a:rPr lang="en-GB" sz="4300" b="1" dirty="0">
                <a:solidFill>
                  <a:schemeClr val="bg1"/>
                </a:solidFill>
                <a:latin typeface="Montserrat Black" panose="00000A00000000000000" pitchFamily="2" charset="0"/>
              </a:rPr>
              <a:t>We are not the</a:t>
            </a:r>
          </a:p>
          <a:p>
            <a:pPr>
              <a:lnSpc>
                <a:spcPct val="170000"/>
              </a:lnSpc>
              <a:spcAft>
                <a:spcPts val="600"/>
              </a:spcAft>
            </a:pPr>
            <a:r>
              <a:rPr lang="en-GB" sz="4300" b="1" dirty="0">
                <a:solidFill>
                  <a:schemeClr val="bg1"/>
                </a:solidFill>
                <a:latin typeface="Montserrat Black" panose="00000A00000000000000" pitchFamily="2" charset="0"/>
              </a:rPr>
              <a:t> “experts” on any</a:t>
            </a:r>
          </a:p>
          <a:p>
            <a:pPr>
              <a:lnSpc>
                <a:spcPct val="170000"/>
              </a:lnSpc>
              <a:spcAft>
                <a:spcPts val="600"/>
              </a:spcAft>
            </a:pPr>
            <a:r>
              <a:rPr lang="en-GB" sz="4300" b="1" dirty="0">
                <a:solidFill>
                  <a:schemeClr val="bg1"/>
                </a:solidFill>
                <a:latin typeface="Montserrat Black" panose="00000A00000000000000" pitchFamily="2" charset="0"/>
              </a:rPr>
              <a:t> family members life</a:t>
            </a:r>
          </a:p>
          <a:p>
            <a:pPr>
              <a:lnSpc>
                <a:spcPct val="120000"/>
              </a:lnSpc>
              <a:spcAft>
                <a:spcPts val="600"/>
              </a:spcAft>
            </a:pPr>
            <a:endParaRPr lang="en-GB" sz="4300" b="1" dirty="0">
              <a:solidFill>
                <a:schemeClr val="bg1"/>
              </a:solidFill>
              <a:latin typeface="Montserrat Black" panose="00000A00000000000000" pitchFamily="2" charset="0"/>
            </a:endParaRPr>
          </a:p>
          <a:p>
            <a:pPr>
              <a:lnSpc>
                <a:spcPct val="120000"/>
              </a:lnSpc>
            </a:pPr>
            <a:r>
              <a:rPr lang="en-GB" sz="4300" b="1" dirty="0">
                <a:solidFill>
                  <a:schemeClr val="bg1"/>
                </a:solidFill>
                <a:latin typeface="Montserrat Black" panose="00000A00000000000000" pitchFamily="2" charset="0"/>
              </a:rPr>
              <a:t>They are.</a:t>
            </a:r>
          </a:p>
          <a:p>
            <a:pPr>
              <a:lnSpc>
                <a:spcPct val="170000"/>
              </a:lnSpc>
              <a:spcAft>
                <a:spcPts val="600"/>
              </a:spcAft>
            </a:pPr>
            <a:endParaRPr lang="en-GB" sz="2300" b="1" dirty="0">
              <a:solidFill>
                <a:schemeClr val="bg1"/>
              </a:solidFill>
              <a:latin typeface="Montserrat" panose="00000500000000000000" pitchFamily="2" charset="0"/>
            </a:endParaRPr>
          </a:p>
          <a:p>
            <a:pPr>
              <a:lnSpc>
                <a:spcPct val="90000"/>
              </a:lnSpc>
              <a:spcAft>
                <a:spcPts val="600"/>
              </a:spcAft>
            </a:pPr>
            <a:endParaRPr lang="en-US" b="1" dirty="0">
              <a:effectLst/>
              <a:latin typeface="Montserrat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52875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25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25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25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4" dur="2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8D4BC5BB-A7C8-A7AA-07C3-EE447519EEDC}"/>
              </a:ext>
            </a:extLst>
          </p:cNvPr>
          <p:cNvSpPr txBox="1"/>
          <p:nvPr/>
        </p:nvSpPr>
        <p:spPr>
          <a:xfrm>
            <a:off x="622043" y="1456357"/>
            <a:ext cx="2970306" cy="317350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b="1" kern="1200" dirty="0">
                <a:solidFill>
                  <a:schemeClr val="tx1"/>
                </a:solidFill>
                <a:latin typeface="Montserrat Black" panose="00000A00000000000000" pitchFamily="2" charset="0"/>
                <a:ea typeface="+mj-ea"/>
                <a:cs typeface="+mj-cs"/>
              </a:rPr>
              <a:t>Scottish Families Reports</a:t>
            </a:r>
            <a:endParaRPr lang="en-US" sz="4000" kern="1200" dirty="0">
              <a:solidFill>
                <a:schemeClr val="tx1"/>
              </a:solidFill>
              <a:latin typeface="Montserrat Black" panose="00000A00000000000000" pitchFamily="2" charset="0"/>
              <a:ea typeface="+mj-ea"/>
              <a:cs typeface="+mj-cs"/>
            </a:endParaRPr>
          </a:p>
        </p:txBody>
      </p:sp>
      <p:pic>
        <p:nvPicPr>
          <p:cNvPr id="10" name="Picture 9" descr="Text&#10;&#10;Description automatically generated">
            <a:extLst>
              <a:ext uri="{FF2B5EF4-FFF2-40B4-BE49-F238E27FC236}">
                <a16:creationId xmlns:a16="http://schemas.microsoft.com/office/drawing/2014/main" id="{48DB6681-1B72-02B0-090A-6E3F35708638}"/>
              </a:ext>
            </a:extLst>
          </p:cNvPr>
          <p:cNvPicPr preferRelativeResize="0"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5975" y="3402136"/>
            <a:ext cx="1693750" cy="1985652"/>
          </a:xfrm>
          <a:prstGeom prst="rect">
            <a:avLst/>
          </a:prstGeom>
        </p:spPr>
      </p:pic>
      <p:pic>
        <p:nvPicPr>
          <p:cNvPr id="13" name="Picture 12" descr="A picture containing map&#10;&#10;Description automatically generated">
            <a:extLst>
              <a:ext uri="{FF2B5EF4-FFF2-40B4-BE49-F238E27FC236}">
                <a16:creationId xmlns:a16="http://schemas.microsoft.com/office/drawing/2014/main" id="{9D3A80F9-A6B1-7D98-F509-CDDBDFB7590D}"/>
              </a:ext>
            </a:extLst>
          </p:cNvPr>
          <p:cNvPicPr preferRelativeResize="0"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55725" y="3395786"/>
            <a:ext cx="1693750" cy="1985652"/>
          </a:xfrm>
          <a:prstGeom prst="rect">
            <a:avLst/>
          </a:prstGeom>
        </p:spPr>
      </p:pic>
      <p:pic>
        <p:nvPicPr>
          <p:cNvPr id="12" name="Picture 11" descr="Text&#10;&#10;Description automatically generated with medium confidence">
            <a:extLst>
              <a:ext uri="{FF2B5EF4-FFF2-40B4-BE49-F238E27FC236}">
                <a16:creationId xmlns:a16="http://schemas.microsoft.com/office/drawing/2014/main" id="{54B277FC-0C00-6E67-F78D-5B97BF599156}"/>
              </a:ext>
            </a:extLst>
          </p:cNvPr>
          <p:cNvPicPr preferRelativeResize="0"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6207" y="1264950"/>
            <a:ext cx="1693750" cy="1985652"/>
          </a:xfrm>
          <a:prstGeom prst="rect">
            <a:avLst/>
          </a:prstGeom>
        </p:spPr>
      </p:pic>
      <p:pic>
        <p:nvPicPr>
          <p:cNvPr id="14" name="Picture 13" descr="A picture containing map&#10;&#10;Description automatically generated">
            <a:extLst>
              <a:ext uri="{FF2B5EF4-FFF2-40B4-BE49-F238E27FC236}">
                <a16:creationId xmlns:a16="http://schemas.microsoft.com/office/drawing/2014/main" id="{25D8020D-FB7B-C229-1409-FBFC8547329D}"/>
              </a:ext>
            </a:extLst>
          </p:cNvPr>
          <p:cNvPicPr preferRelativeResize="0">
            <a:picLocks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0" t="465" r="-140" b="21718"/>
          <a:stretch/>
        </p:blipFill>
        <p:spPr>
          <a:xfrm>
            <a:off x="5862134" y="3369057"/>
            <a:ext cx="1693750" cy="1985652"/>
          </a:xfrm>
          <a:prstGeom prst="rect">
            <a:avLst/>
          </a:prstGeom>
        </p:spPr>
      </p:pic>
      <p:pic>
        <p:nvPicPr>
          <p:cNvPr id="15" name="Picture 14" descr="A picture containing map&#10;&#10;Description automatically generated">
            <a:extLst>
              <a:ext uri="{FF2B5EF4-FFF2-40B4-BE49-F238E27FC236}">
                <a16:creationId xmlns:a16="http://schemas.microsoft.com/office/drawing/2014/main" id="{7DB61FD1-0D61-DBA4-8855-4FD12077E29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8293" y="3368788"/>
            <a:ext cx="1692941" cy="1985921"/>
          </a:xfrm>
          <a:prstGeom prst="rect">
            <a:avLst/>
          </a:prstGeom>
        </p:spPr>
      </p:pic>
      <p:pic>
        <p:nvPicPr>
          <p:cNvPr id="11" name="Picture 10" descr="A picture containing map&#10;&#10;Description automatically generated">
            <a:extLst>
              <a:ext uri="{FF2B5EF4-FFF2-40B4-BE49-F238E27FC236}">
                <a16:creationId xmlns:a16="http://schemas.microsoft.com/office/drawing/2014/main" id="{98164BA1-AAD9-6E65-C903-968BCA5EEFB7}"/>
              </a:ext>
            </a:extLst>
          </p:cNvPr>
          <p:cNvPicPr preferRelativeResize="0">
            <a:picLocks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8775" y="1253992"/>
            <a:ext cx="1693750" cy="1985652"/>
          </a:xfrm>
          <a:prstGeom prst="rect">
            <a:avLst/>
          </a:prstGeom>
        </p:spPr>
      </p:pic>
      <p:pic>
        <p:nvPicPr>
          <p:cNvPr id="8" name="Picture 7" descr="A picture containing map&#10;&#10;Description automatically generated">
            <a:extLst>
              <a:ext uri="{FF2B5EF4-FFF2-40B4-BE49-F238E27FC236}">
                <a16:creationId xmlns:a16="http://schemas.microsoft.com/office/drawing/2014/main" id="{A061FAAB-BAB0-3F49-B9FB-F67630D19B27}"/>
              </a:ext>
            </a:extLst>
          </p:cNvPr>
          <p:cNvPicPr preferRelativeResize="0">
            <a:picLocks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412"/>
          <a:stretch/>
        </p:blipFill>
        <p:spPr>
          <a:xfrm>
            <a:off x="5882616" y="1253992"/>
            <a:ext cx="1693750" cy="1985652"/>
          </a:xfrm>
          <a:prstGeom prst="rect">
            <a:avLst/>
          </a:prstGeom>
        </p:spPr>
      </p:pic>
      <p:pic>
        <p:nvPicPr>
          <p:cNvPr id="9" name="Picture 8" descr="A picture containing map&#10;&#10;Description automatically generated">
            <a:extLst>
              <a:ext uri="{FF2B5EF4-FFF2-40B4-BE49-F238E27FC236}">
                <a16:creationId xmlns:a16="http://schemas.microsoft.com/office/drawing/2014/main" id="{811790CA-1FF1-4702-074F-61B00C3970F0}"/>
              </a:ext>
            </a:extLst>
          </p:cNvPr>
          <p:cNvPicPr preferRelativeResize="0">
            <a:picLocks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19"/>
          <a:stretch/>
        </p:blipFill>
        <p:spPr>
          <a:xfrm>
            <a:off x="7886457" y="1264950"/>
            <a:ext cx="1693750" cy="1985652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FA530AED-DE29-2AF7-B719-8498BDDF931A}"/>
              </a:ext>
            </a:extLst>
          </p:cNvPr>
          <p:cNvSpPr txBox="1"/>
          <p:nvPr/>
        </p:nvSpPr>
        <p:spPr>
          <a:xfrm>
            <a:off x="564287" y="2091515"/>
            <a:ext cx="3018488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457200">
              <a:spcAft>
                <a:spcPts val="600"/>
              </a:spcAft>
            </a:pPr>
            <a:r>
              <a:rPr lang="en-GB" sz="3200" b="1" kern="100" dirty="0">
                <a:solidFill>
                  <a:schemeClr val="tx1"/>
                </a:solidFill>
                <a:latin typeface="Montserrat Black" panose="00000A00000000000000" pitchFamily="2" charset="0"/>
                <a:cs typeface="Times New Roman" panose="02020603050405020304" pitchFamily="18" charset="0"/>
              </a:rPr>
              <a:t>I didn’t need to go further than the front pages</a:t>
            </a:r>
          </a:p>
        </p:txBody>
      </p:sp>
    </p:spTree>
    <p:extLst>
      <p:ext uri="{BB962C8B-B14F-4D97-AF65-F5344CB8AC3E}">
        <p14:creationId xmlns:p14="http://schemas.microsoft.com/office/powerpoint/2010/main" val="222021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A73307B9-373D-A401-34D4-2AFE6560A7D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216150" y="1038844"/>
            <a:ext cx="4539835" cy="4780311"/>
          </a:xfrm>
        </p:spPr>
        <p:txBody>
          <a:bodyPr>
            <a:normAutofit lnSpcReduction="10000"/>
          </a:bodyPr>
          <a:lstStyle/>
          <a:p>
            <a:pPr marL="0" indent="0" defTabSz="733257">
              <a:spcBef>
                <a:spcPts val="802"/>
              </a:spcBef>
              <a:buNone/>
            </a:pPr>
            <a:endParaRPr lang="en-GB" sz="1500" b="1" kern="100" dirty="0">
              <a:solidFill>
                <a:schemeClr val="tx1"/>
              </a:solidFill>
              <a:latin typeface="Montserrat" panose="00000500000000000000" pitchFamily="2" charset="0"/>
              <a:ea typeface="+mn-ea"/>
              <a:cs typeface="Times New Roman" panose="02020603050405020304" pitchFamily="18" charset="0"/>
            </a:endParaRPr>
          </a:p>
          <a:p>
            <a:pPr marL="0" indent="0" defTabSz="733257">
              <a:lnSpc>
                <a:spcPct val="150000"/>
              </a:lnSpc>
              <a:spcBef>
                <a:spcPts val="0"/>
              </a:spcBef>
              <a:buNone/>
            </a:pPr>
            <a:r>
              <a:rPr lang="en-GB" sz="1800" b="1" kern="100" dirty="0">
                <a:solidFill>
                  <a:schemeClr val="tx1"/>
                </a:solidFill>
                <a:latin typeface="Montserrat" panose="00000500000000000000" pitchFamily="2" charset="0"/>
                <a:ea typeface="+mn-ea"/>
                <a:cs typeface="Times New Roman" panose="02020603050405020304" pitchFamily="18" charset="0"/>
              </a:rPr>
              <a:t>Motivational Interviewing </a:t>
            </a:r>
          </a:p>
          <a:p>
            <a:pPr marL="0" indent="0" defTabSz="733257">
              <a:lnSpc>
                <a:spcPct val="150000"/>
              </a:lnSpc>
              <a:spcBef>
                <a:spcPts val="0"/>
              </a:spcBef>
              <a:buNone/>
            </a:pPr>
            <a:r>
              <a:rPr lang="en-GB" sz="1800" b="1" kern="100" dirty="0">
                <a:solidFill>
                  <a:schemeClr val="tx1"/>
                </a:solidFill>
                <a:latin typeface="Montserrat" panose="00000500000000000000" pitchFamily="2" charset="0"/>
                <a:ea typeface="+mn-ea"/>
                <a:cs typeface="Times New Roman" panose="02020603050405020304" pitchFamily="18" charset="0"/>
              </a:rPr>
              <a:t>	</a:t>
            </a:r>
          </a:p>
          <a:p>
            <a:pPr marL="0" indent="0" defTabSz="733257">
              <a:lnSpc>
                <a:spcPct val="150000"/>
              </a:lnSpc>
              <a:spcBef>
                <a:spcPts val="0"/>
              </a:spcBef>
              <a:buNone/>
            </a:pPr>
            <a:r>
              <a:rPr lang="en-GB" sz="1800" b="1" kern="100" dirty="0">
                <a:solidFill>
                  <a:schemeClr val="tx1"/>
                </a:solidFill>
                <a:latin typeface="Montserrat" panose="00000500000000000000" pitchFamily="2" charset="0"/>
                <a:ea typeface="+mn-ea"/>
                <a:cs typeface="Times New Roman" panose="02020603050405020304" pitchFamily="18" charset="0"/>
              </a:rPr>
              <a:t>Working in a 5 Step Informed Way</a:t>
            </a:r>
          </a:p>
          <a:p>
            <a:pPr marL="0" indent="0" defTabSz="733257">
              <a:lnSpc>
                <a:spcPct val="150000"/>
              </a:lnSpc>
              <a:spcBef>
                <a:spcPts val="0"/>
              </a:spcBef>
              <a:buNone/>
            </a:pPr>
            <a:endParaRPr lang="en-GB" sz="1800" b="1" kern="100" dirty="0">
              <a:solidFill>
                <a:schemeClr val="tx1"/>
              </a:solidFill>
              <a:latin typeface="Montserrat" panose="00000500000000000000" pitchFamily="2" charset="0"/>
              <a:ea typeface="+mn-ea"/>
              <a:cs typeface="Times New Roman" panose="02020603050405020304" pitchFamily="18" charset="0"/>
            </a:endParaRPr>
          </a:p>
          <a:p>
            <a:pPr marL="0" indent="0" defTabSz="733257">
              <a:lnSpc>
                <a:spcPct val="150000"/>
              </a:lnSpc>
              <a:spcBef>
                <a:spcPts val="0"/>
              </a:spcBef>
              <a:buNone/>
            </a:pPr>
            <a:r>
              <a:rPr lang="en-GB" sz="1800" b="1" kern="100" dirty="0">
                <a:solidFill>
                  <a:schemeClr val="tx1"/>
                </a:solidFill>
                <a:latin typeface="Montserrat" panose="00000500000000000000" pitchFamily="2" charset="0"/>
                <a:ea typeface="+mn-ea"/>
                <a:cs typeface="Times New Roman" panose="02020603050405020304" pitchFamily="18" charset="0"/>
              </a:rPr>
              <a:t>CRAFT</a:t>
            </a:r>
          </a:p>
          <a:p>
            <a:pPr marL="0" indent="0" defTabSz="733257">
              <a:lnSpc>
                <a:spcPct val="150000"/>
              </a:lnSpc>
              <a:spcBef>
                <a:spcPts val="0"/>
              </a:spcBef>
              <a:buNone/>
            </a:pPr>
            <a:endParaRPr lang="en-GB" sz="1800" b="1" kern="100" dirty="0">
              <a:solidFill>
                <a:schemeClr val="tx1"/>
              </a:solidFill>
              <a:latin typeface="Montserrat" panose="00000500000000000000" pitchFamily="2" charset="0"/>
              <a:ea typeface="+mn-ea"/>
              <a:cs typeface="Times New Roman" panose="02020603050405020304" pitchFamily="18" charset="0"/>
            </a:endParaRPr>
          </a:p>
          <a:p>
            <a:pPr marL="0" indent="0" defTabSz="733257">
              <a:lnSpc>
                <a:spcPct val="150000"/>
              </a:lnSpc>
              <a:spcBef>
                <a:spcPts val="0"/>
              </a:spcBef>
              <a:buNone/>
            </a:pPr>
            <a:r>
              <a:rPr lang="en-GB" sz="1800" b="1" kern="100" dirty="0">
                <a:solidFill>
                  <a:schemeClr val="tx1"/>
                </a:solidFill>
                <a:latin typeface="Montserrat" panose="00000500000000000000" pitchFamily="2" charset="0"/>
                <a:ea typeface="+mn-ea"/>
                <a:cs typeface="Times New Roman" panose="02020603050405020304" pitchFamily="18" charset="0"/>
              </a:rPr>
              <a:t>Peer Support Groups</a:t>
            </a:r>
          </a:p>
          <a:p>
            <a:pPr marL="0" indent="0" defTabSz="733257">
              <a:lnSpc>
                <a:spcPct val="150000"/>
              </a:lnSpc>
              <a:spcBef>
                <a:spcPts val="0"/>
              </a:spcBef>
              <a:buNone/>
            </a:pPr>
            <a:endParaRPr lang="en-GB" sz="1800" b="1" kern="100" dirty="0">
              <a:solidFill>
                <a:schemeClr val="tx1"/>
              </a:solidFill>
              <a:latin typeface="Montserrat" panose="00000500000000000000" pitchFamily="2" charset="0"/>
              <a:ea typeface="+mn-ea"/>
              <a:cs typeface="Times New Roman" panose="02020603050405020304" pitchFamily="18" charset="0"/>
            </a:endParaRPr>
          </a:p>
          <a:p>
            <a:pPr marL="0" indent="0" defTabSz="733257">
              <a:lnSpc>
                <a:spcPct val="150000"/>
              </a:lnSpc>
              <a:spcBef>
                <a:spcPts val="0"/>
              </a:spcBef>
              <a:buNone/>
            </a:pPr>
            <a:r>
              <a:rPr lang="en-GB" sz="1800" b="1" kern="100" dirty="0">
                <a:solidFill>
                  <a:schemeClr val="tx1"/>
                </a:solidFill>
                <a:latin typeface="Montserrat" panose="00000500000000000000" pitchFamily="2" charset="0"/>
                <a:ea typeface="+mn-ea"/>
                <a:cs typeface="Times New Roman" panose="02020603050405020304" pitchFamily="18" charset="0"/>
              </a:rPr>
              <a:t>SMART Family &amp; Friends Meetings</a:t>
            </a:r>
          </a:p>
          <a:p>
            <a:pPr marL="0" indent="0" defTabSz="733257">
              <a:lnSpc>
                <a:spcPct val="150000"/>
              </a:lnSpc>
              <a:spcBef>
                <a:spcPts val="0"/>
              </a:spcBef>
              <a:buNone/>
            </a:pPr>
            <a:endParaRPr lang="en-GB" sz="1800" b="1" kern="100" dirty="0">
              <a:solidFill>
                <a:schemeClr val="tx1"/>
              </a:solidFill>
              <a:latin typeface="Montserrat" panose="00000500000000000000" pitchFamily="2" charset="0"/>
              <a:ea typeface="+mn-ea"/>
              <a:cs typeface="Times New Roman" panose="02020603050405020304" pitchFamily="18" charset="0"/>
            </a:endParaRPr>
          </a:p>
          <a:p>
            <a:pPr marL="0" indent="0" defTabSz="733257">
              <a:lnSpc>
                <a:spcPct val="150000"/>
              </a:lnSpc>
              <a:spcBef>
                <a:spcPts val="0"/>
              </a:spcBef>
              <a:buNone/>
            </a:pPr>
            <a:r>
              <a:rPr lang="en-GB" sz="1800" b="1" kern="100" dirty="0">
                <a:solidFill>
                  <a:schemeClr val="tx1"/>
                </a:solidFill>
                <a:latin typeface="Montserrat" panose="00000500000000000000" pitchFamily="2" charset="0"/>
                <a:ea typeface="+mn-ea"/>
                <a:cs typeface="Times New Roman" panose="02020603050405020304" pitchFamily="18" charset="0"/>
              </a:rPr>
              <a:t>Creative Coping Activities</a:t>
            </a:r>
            <a:endParaRPr lang="en-GB" sz="1800" b="1" kern="100" dirty="0">
              <a:solidFill>
                <a:schemeClr val="tx1"/>
              </a:solidFill>
              <a:latin typeface="Calibri" panose="020F0502020204030204" pitchFamily="34" charset="0"/>
              <a:ea typeface="+mn-ea"/>
              <a:cs typeface="Times New Roman" panose="02020603050405020304" pitchFamily="18" charset="0"/>
            </a:endParaRPr>
          </a:p>
          <a:p>
            <a:endParaRPr lang="en-GB" sz="150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A5255A7-BEB7-1263-ACB5-793E7650C137}"/>
              </a:ext>
            </a:extLst>
          </p:cNvPr>
          <p:cNvSpPr txBox="1"/>
          <p:nvPr/>
        </p:nvSpPr>
        <p:spPr>
          <a:xfrm>
            <a:off x="342774" y="1005465"/>
            <a:ext cx="3080937" cy="5262979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 wrap="square">
            <a:spAutoFit/>
          </a:bodyPr>
          <a:lstStyle/>
          <a:p>
            <a:pPr defTabSz="733257">
              <a:spcAft>
                <a:spcPts val="642"/>
              </a:spcAft>
            </a:pPr>
            <a:endParaRPr lang="en-GB" sz="1600" b="1" kern="100" dirty="0">
              <a:solidFill>
                <a:schemeClr val="bg1"/>
              </a:solidFill>
              <a:latin typeface="Montserrat" panose="00000500000000000000" pitchFamily="2" charset="0"/>
              <a:cs typeface="Times New Roman" panose="02020603050405020304" pitchFamily="18" charset="0"/>
            </a:endParaRPr>
          </a:p>
          <a:p>
            <a:pPr defTabSz="733257">
              <a:spcAft>
                <a:spcPts val="642"/>
              </a:spcAft>
            </a:pPr>
            <a:r>
              <a:rPr lang="en-GB" sz="1600" b="1" kern="100" dirty="0">
                <a:solidFill>
                  <a:schemeClr val="bg1"/>
                </a:solidFill>
                <a:latin typeface="Montserrat" panose="00000500000000000000" pitchFamily="2" charset="0"/>
                <a:cs typeface="Times New Roman" panose="02020603050405020304" pitchFamily="18" charset="0"/>
              </a:rPr>
              <a:t>We achieve this by focusing on interventions that </a:t>
            </a:r>
          </a:p>
          <a:p>
            <a:pPr defTabSz="733257">
              <a:spcAft>
                <a:spcPts val="642"/>
              </a:spcAft>
            </a:pPr>
            <a:endParaRPr lang="en-GB" sz="1600" b="1" kern="100" dirty="0">
              <a:solidFill>
                <a:schemeClr val="bg1"/>
              </a:solidFill>
              <a:latin typeface="Montserrat" panose="00000500000000000000" pitchFamily="2" charset="0"/>
              <a:cs typeface="Times New Roman" panose="02020603050405020304" pitchFamily="18" charset="0"/>
            </a:endParaRPr>
          </a:p>
          <a:p>
            <a:pPr marL="342900" indent="-342900" defTabSz="733257">
              <a:spcAft>
                <a:spcPts val="642"/>
              </a:spcAft>
              <a:buFont typeface="+mj-lt"/>
              <a:buAutoNum type="arabicPeriod"/>
            </a:pPr>
            <a:r>
              <a:rPr lang="en-GB" sz="1600" b="1" kern="100" dirty="0">
                <a:solidFill>
                  <a:schemeClr val="bg1"/>
                </a:solidFill>
                <a:latin typeface="Montserrat" panose="00000500000000000000" pitchFamily="2" charset="0"/>
                <a:cs typeface="Times New Roman" panose="02020603050405020304" pitchFamily="18" charset="0"/>
              </a:rPr>
              <a:t>Uphold our understanding that families prevent, and reduce harm and risk</a:t>
            </a:r>
          </a:p>
          <a:p>
            <a:pPr marL="342900" indent="-342900" defTabSz="733257">
              <a:spcAft>
                <a:spcPts val="642"/>
              </a:spcAft>
              <a:buFont typeface="+mj-lt"/>
              <a:buAutoNum type="arabicPeriod"/>
            </a:pPr>
            <a:endParaRPr lang="en-GB" sz="1600" b="1" kern="100" dirty="0">
              <a:solidFill>
                <a:schemeClr val="bg1"/>
              </a:solidFill>
              <a:latin typeface="Montserrat" panose="00000500000000000000" pitchFamily="2" charset="0"/>
              <a:cs typeface="Times New Roman" panose="02020603050405020304" pitchFamily="18" charset="0"/>
            </a:endParaRPr>
          </a:p>
          <a:p>
            <a:pPr marL="342900" indent="-342900" defTabSz="733257">
              <a:spcAft>
                <a:spcPts val="642"/>
              </a:spcAft>
              <a:buFont typeface="+mj-lt"/>
              <a:buAutoNum type="arabicPeriod"/>
            </a:pPr>
            <a:r>
              <a:rPr lang="en-GB" sz="1600" b="1" kern="100" dirty="0">
                <a:solidFill>
                  <a:schemeClr val="bg1"/>
                </a:solidFill>
                <a:latin typeface="Montserrat" panose="00000500000000000000" pitchFamily="2" charset="0"/>
                <a:cs typeface="Times New Roman" panose="02020603050405020304" pitchFamily="18" charset="0"/>
              </a:rPr>
              <a:t>Are Supported by evidence</a:t>
            </a:r>
          </a:p>
          <a:p>
            <a:pPr marL="342900" indent="-342900" defTabSz="733257">
              <a:spcAft>
                <a:spcPts val="642"/>
              </a:spcAft>
              <a:buFont typeface="+mj-lt"/>
              <a:buAutoNum type="arabicPeriod"/>
            </a:pPr>
            <a:endParaRPr lang="en-GB" sz="1600" b="1" kern="100" dirty="0">
              <a:solidFill>
                <a:schemeClr val="bg1"/>
              </a:solidFill>
              <a:latin typeface="Montserrat" panose="00000500000000000000" pitchFamily="2" charset="0"/>
              <a:cs typeface="Times New Roman" panose="02020603050405020304" pitchFamily="18" charset="0"/>
            </a:endParaRPr>
          </a:p>
          <a:p>
            <a:pPr marL="342900" indent="-342900" defTabSz="733257">
              <a:spcAft>
                <a:spcPts val="642"/>
              </a:spcAft>
              <a:buFont typeface="+mj-lt"/>
              <a:buAutoNum type="arabicPeriod"/>
            </a:pPr>
            <a:r>
              <a:rPr lang="en-GB" sz="1600" b="1" kern="100" dirty="0">
                <a:solidFill>
                  <a:schemeClr val="bg1"/>
                </a:solidFill>
                <a:latin typeface="Montserrat" panose="00000500000000000000" pitchFamily="2" charset="0"/>
                <a:cs typeface="Times New Roman" panose="02020603050405020304" pitchFamily="18" charset="0"/>
              </a:rPr>
              <a:t>Are Relationship based</a:t>
            </a:r>
          </a:p>
          <a:p>
            <a:pPr marL="342900" indent="-342900" defTabSz="733257">
              <a:spcAft>
                <a:spcPts val="642"/>
              </a:spcAft>
              <a:buFont typeface="+mj-lt"/>
              <a:buAutoNum type="arabicPeriod"/>
            </a:pPr>
            <a:endParaRPr lang="en-GB" sz="1600" b="1" kern="100" dirty="0">
              <a:solidFill>
                <a:schemeClr val="bg1"/>
              </a:solidFill>
              <a:latin typeface="Montserrat" panose="00000500000000000000" pitchFamily="2" charset="0"/>
              <a:cs typeface="Times New Roman" panose="02020603050405020304" pitchFamily="18" charset="0"/>
            </a:endParaRPr>
          </a:p>
          <a:p>
            <a:pPr marL="342900" indent="-342900" defTabSz="733257">
              <a:spcAft>
                <a:spcPts val="642"/>
              </a:spcAft>
              <a:buFont typeface="+mj-lt"/>
              <a:buAutoNum type="arabicPeriod"/>
            </a:pPr>
            <a:r>
              <a:rPr lang="en-GB" sz="1600" b="1" kern="100" dirty="0">
                <a:solidFill>
                  <a:schemeClr val="bg1"/>
                </a:solidFill>
                <a:latin typeface="Montserrat" panose="00000500000000000000" pitchFamily="2" charset="0"/>
                <a:cs typeface="Times New Roman" panose="02020603050405020304" pitchFamily="18" charset="0"/>
              </a:rPr>
              <a:t>Are Trauma-informed</a:t>
            </a:r>
          </a:p>
          <a:p>
            <a:pPr defTabSz="733257">
              <a:spcAft>
                <a:spcPts val="642"/>
              </a:spcAft>
            </a:pPr>
            <a:endParaRPr lang="en-GB" sz="1600" b="1" kern="100" dirty="0">
              <a:solidFill>
                <a:schemeClr val="bg1"/>
              </a:solidFill>
              <a:latin typeface="Montserrat" panose="00000500000000000000" pitchFamily="2" charset="0"/>
              <a:cs typeface="Times New Roman" panose="02020603050405020304" pitchFamily="18" charset="0"/>
            </a:endParaRPr>
          </a:p>
          <a:p>
            <a:pPr defTabSz="733257">
              <a:spcAft>
                <a:spcPts val="642"/>
              </a:spcAft>
            </a:pPr>
            <a:endParaRPr lang="en-GB" sz="900" b="1" kern="100" dirty="0">
              <a:solidFill>
                <a:schemeClr val="bg1"/>
              </a:solidFill>
              <a:latin typeface="Montserrat" panose="00000500000000000000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5D11F12-40D0-A2EB-8F66-5C115DB838AD}"/>
              </a:ext>
            </a:extLst>
          </p:cNvPr>
          <p:cNvGrpSpPr/>
          <p:nvPr/>
        </p:nvGrpSpPr>
        <p:grpSpPr>
          <a:xfrm>
            <a:off x="9175140" y="694527"/>
            <a:ext cx="1289535" cy="1596227"/>
            <a:chOff x="1793740" y="582636"/>
            <a:chExt cx="1289535" cy="1596227"/>
          </a:xfrm>
        </p:grpSpPr>
        <p:sp>
          <p:nvSpPr>
            <p:cNvPr id="8" name="Rectangle 5">
              <a:extLst>
                <a:ext uri="{FF2B5EF4-FFF2-40B4-BE49-F238E27FC236}">
                  <a16:creationId xmlns:a16="http://schemas.microsoft.com/office/drawing/2014/main" id="{4A561A88-1A18-35C5-6F82-F7C394B3E96B}"/>
                </a:ext>
              </a:extLst>
            </p:cNvPr>
            <p:cNvSpPr/>
            <p:nvPr/>
          </p:nvSpPr>
          <p:spPr>
            <a:xfrm>
              <a:off x="1793740" y="582636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A7D0E77-39F2-4DED-E5E5-0E041FBE8558}"/>
                </a:ext>
              </a:extLst>
            </p:cNvPr>
            <p:cNvSpPr txBox="1"/>
            <p:nvPr/>
          </p:nvSpPr>
          <p:spPr>
            <a:xfrm>
              <a:off x="2218735" y="1177538"/>
              <a:ext cx="474810" cy="36933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 dirty="0">
                  <a:latin typeface="Montserrat" panose="00000500000000000000" pitchFamily="2" charset="0"/>
                </a:rPr>
                <a:t>MI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8D7773B-AA16-1051-893E-FDD55F42ACA8}"/>
              </a:ext>
            </a:extLst>
          </p:cNvPr>
          <p:cNvGrpSpPr/>
          <p:nvPr/>
        </p:nvGrpSpPr>
        <p:grpSpPr>
          <a:xfrm>
            <a:off x="9022080" y="2003619"/>
            <a:ext cx="1596227" cy="1271670"/>
            <a:chOff x="1640680" y="1891728"/>
            <a:chExt cx="1596227" cy="1271670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EC458916-2995-4966-8339-D5F02777786A}"/>
                </a:ext>
              </a:extLst>
            </p:cNvPr>
            <p:cNvSpPr/>
            <p:nvPr/>
          </p:nvSpPr>
          <p:spPr>
            <a:xfrm rot="5400000">
              <a:off x="1802959" y="1729449"/>
              <a:ext cx="1271670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22C2FAF-3C15-0166-F11D-B2D08AF3CA62}"/>
                </a:ext>
              </a:extLst>
            </p:cNvPr>
            <p:cNvSpPr txBox="1"/>
            <p:nvPr/>
          </p:nvSpPr>
          <p:spPr>
            <a:xfrm>
              <a:off x="2006520" y="2339054"/>
              <a:ext cx="971741" cy="36933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 dirty="0">
                  <a:latin typeface="Montserrat" panose="00000500000000000000" pitchFamily="2" charset="0"/>
                </a:rPr>
                <a:t>5 STEP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DF18EF8-ACE4-84CA-BB1C-5911959A95F2}"/>
              </a:ext>
            </a:extLst>
          </p:cNvPr>
          <p:cNvGrpSpPr/>
          <p:nvPr/>
        </p:nvGrpSpPr>
        <p:grpSpPr>
          <a:xfrm>
            <a:off x="9181652" y="2980468"/>
            <a:ext cx="1289748" cy="1596227"/>
            <a:chOff x="1800252" y="2868577"/>
            <a:chExt cx="1289748" cy="1596227"/>
          </a:xfrm>
        </p:grpSpPr>
        <p:sp>
          <p:nvSpPr>
            <p:cNvPr id="15" name="Rectangle 5">
              <a:extLst>
                <a:ext uri="{FF2B5EF4-FFF2-40B4-BE49-F238E27FC236}">
                  <a16:creationId xmlns:a16="http://schemas.microsoft.com/office/drawing/2014/main" id="{071B7440-87C8-B973-6E0A-0D336EA5F4FD}"/>
                </a:ext>
              </a:extLst>
            </p:cNvPr>
            <p:cNvSpPr/>
            <p:nvPr/>
          </p:nvSpPr>
          <p:spPr>
            <a:xfrm flipV="1">
              <a:off x="1800252" y="2868577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06F6617-B0FF-E029-7240-17E3EB558627}"/>
                </a:ext>
              </a:extLst>
            </p:cNvPr>
            <p:cNvSpPr txBox="1"/>
            <p:nvPr/>
          </p:nvSpPr>
          <p:spPr>
            <a:xfrm>
              <a:off x="2051480" y="3469556"/>
              <a:ext cx="832279" cy="323165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 sz="1500" dirty="0">
                  <a:latin typeface="Montserrat" panose="00000500000000000000" pitchFamily="2" charset="0"/>
                </a:rPr>
                <a:t>CRAFT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7378320-9AFE-7977-2BE7-C1E5CA8353DD}"/>
              </a:ext>
            </a:extLst>
          </p:cNvPr>
          <p:cNvGrpSpPr/>
          <p:nvPr/>
        </p:nvGrpSpPr>
        <p:grpSpPr>
          <a:xfrm>
            <a:off x="10186423" y="861072"/>
            <a:ext cx="1596227" cy="1271671"/>
            <a:chOff x="1648214" y="4161812"/>
            <a:chExt cx="1596227" cy="1271671"/>
          </a:xfrm>
        </p:grpSpPr>
        <p:sp>
          <p:nvSpPr>
            <p:cNvPr id="18" name="Rectangle 5">
              <a:extLst>
                <a:ext uri="{FF2B5EF4-FFF2-40B4-BE49-F238E27FC236}">
                  <a16:creationId xmlns:a16="http://schemas.microsoft.com/office/drawing/2014/main" id="{D5CB119D-7A69-93BE-B994-901EBD46BC25}"/>
                </a:ext>
              </a:extLst>
            </p:cNvPr>
            <p:cNvSpPr/>
            <p:nvPr/>
          </p:nvSpPr>
          <p:spPr>
            <a:xfrm rot="5400000">
              <a:off x="1810492" y="3999534"/>
              <a:ext cx="1271671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D614C22-789D-F492-B6D1-B4D6209418F6}"/>
                </a:ext>
              </a:extLst>
            </p:cNvPr>
            <p:cNvSpPr txBox="1"/>
            <p:nvPr/>
          </p:nvSpPr>
          <p:spPr>
            <a:xfrm>
              <a:off x="1951835" y="4528256"/>
              <a:ext cx="973343" cy="584775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600" dirty="0">
                  <a:latin typeface="Montserrat" panose="00000500000000000000" pitchFamily="2" charset="0"/>
                </a:rPr>
                <a:t>PEER</a:t>
              </a:r>
            </a:p>
            <a:p>
              <a:pPr algn="ctr"/>
              <a:r>
                <a:rPr lang="en-GB" sz="1600" dirty="0">
                  <a:latin typeface="Montserrat" panose="00000500000000000000" pitchFamily="2" charset="0"/>
                </a:rPr>
                <a:t>GROUP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6B329AE-1EBD-C4C0-6B6D-30A20B2C4270}"/>
              </a:ext>
            </a:extLst>
          </p:cNvPr>
          <p:cNvGrpSpPr/>
          <p:nvPr/>
        </p:nvGrpSpPr>
        <p:grpSpPr>
          <a:xfrm>
            <a:off x="10340863" y="4134422"/>
            <a:ext cx="1289748" cy="1596227"/>
            <a:chOff x="2959463" y="4022531"/>
            <a:chExt cx="1289748" cy="1596227"/>
          </a:xfrm>
        </p:grpSpPr>
        <p:sp>
          <p:nvSpPr>
            <p:cNvPr id="21" name="Rectangle 5">
              <a:extLst>
                <a:ext uri="{FF2B5EF4-FFF2-40B4-BE49-F238E27FC236}">
                  <a16:creationId xmlns:a16="http://schemas.microsoft.com/office/drawing/2014/main" id="{52FB2A3B-97AE-9060-E76F-A6E57F342FB9}"/>
                </a:ext>
              </a:extLst>
            </p:cNvPr>
            <p:cNvSpPr/>
            <p:nvPr/>
          </p:nvSpPr>
          <p:spPr>
            <a:xfrm rot="10800000" flipV="1">
              <a:off x="2959463" y="4022531"/>
              <a:ext cx="1289748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EEF387D-2C3D-2A07-50C6-396038E4A370}"/>
                </a:ext>
              </a:extLst>
            </p:cNvPr>
            <p:cNvSpPr txBox="1"/>
            <p:nvPr/>
          </p:nvSpPr>
          <p:spPr>
            <a:xfrm>
              <a:off x="3364527" y="4633466"/>
              <a:ext cx="479618" cy="338554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 sz="1600" dirty="0">
                  <a:latin typeface="Montserrat" panose="00000500000000000000" pitchFamily="2" charset="0"/>
                </a:rPr>
                <a:t>CC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EBE35B4-BC72-71B1-CA19-9FAE64F1C8E4}"/>
              </a:ext>
            </a:extLst>
          </p:cNvPr>
          <p:cNvGrpSpPr/>
          <p:nvPr/>
        </p:nvGrpSpPr>
        <p:grpSpPr>
          <a:xfrm>
            <a:off x="10186423" y="3133782"/>
            <a:ext cx="1596227" cy="1289535"/>
            <a:chOff x="2805023" y="3021891"/>
            <a:chExt cx="1596227" cy="1289535"/>
          </a:xfrm>
        </p:grpSpPr>
        <p:sp>
          <p:nvSpPr>
            <p:cNvPr id="24" name="Rectangle 5">
              <a:extLst>
                <a:ext uri="{FF2B5EF4-FFF2-40B4-BE49-F238E27FC236}">
                  <a16:creationId xmlns:a16="http://schemas.microsoft.com/office/drawing/2014/main" id="{42B94CE7-C6CA-6375-1B93-699DFC6110A4}"/>
                </a:ext>
              </a:extLst>
            </p:cNvPr>
            <p:cNvSpPr/>
            <p:nvPr/>
          </p:nvSpPr>
          <p:spPr>
            <a:xfrm rot="16200000">
              <a:off x="2958369" y="2868545"/>
              <a:ext cx="1289535" cy="1596227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rgbClr val="000000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7F2EE43-DA24-F75E-3E18-45A11A86B105}"/>
                </a:ext>
              </a:extLst>
            </p:cNvPr>
            <p:cNvSpPr txBox="1"/>
            <p:nvPr/>
          </p:nvSpPr>
          <p:spPr>
            <a:xfrm>
              <a:off x="3142913" y="3401953"/>
              <a:ext cx="920445" cy="584775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600" dirty="0">
                  <a:latin typeface="Montserrat" panose="00000500000000000000" pitchFamily="2" charset="0"/>
                </a:rPr>
                <a:t>SMART</a:t>
              </a:r>
            </a:p>
            <a:p>
              <a:pPr algn="ctr"/>
              <a:r>
                <a:rPr lang="en-GB" sz="1600" dirty="0">
                  <a:latin typeface="Montserrat" panose="00000500000000000000" pitchFamily="2" charset="0"/>
                </a:rPr>
                <a:t> F&amp;F</a:t>
              </a:r>
              <a:endParaRPr lang="en-GB" dirty="0">
                <a:latin typeface="Montserrat" panose="000005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7188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14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456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6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66" tmFilter="0, 0; 0.125,0.2665; 0.25,0.4; 0.375,0.465; 0.5,0.5;  0.625,0.535; 0.75,0.6; 0.875,0.7335; 1,1">
                                          <p:stCondLst>
                                            <p:cond delay="16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83" tmFilter="0, 0; 0.125,0.2665; 0.25,0.4; 0.375,0.465; 0.5,0.5;  0.625,0.535; 0.75,0.6; 0.875,0.7335; 1,1">
                                          <p:stCondLst>
                                            <p:cond delay="331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41" tmFilter="0, 0; 0.125,0.2665; 0.25,0.4; 0.375,0.465; 0.5,0.5;  0.625,0.535; 0.75,0.6; 0.875,0.7335; 1,1">
                                          <p:stCondLst>
                                            <p:cond delay="41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" dur="7">
                                          <p:stCondLst>
                                            <p:cond delay="16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7" dur="41" decel="50000">
                                          <p:stCondLst>
                                            <p:cond delay="16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7">
                                          <p:stCondLst>
                                            <p:cond delay="32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9" dur="41" decel="50000">
                                          <p:stCondLst>
                                            <p:cond delay="335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7">
                                          <p:stCondLst>
                                            <p:cond delay="41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" dur="41" decel="50000">
                                          <p:stCondLst>
                                            <p:cond delay="417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7">
                                          <p:stCondLst>
                                            <p:cond delay="45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3" dur="41" decel="50000">
                                          <p:stCondLst>
                                            <p:cond delay="45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7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45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" accel="100000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25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7" presetClass="entr" presetSubtype="1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31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75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7" presetClass="entr" presetSubtype="1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Keys to Motivational Interviewing - IDEA Health &amp; Fitness Association">
            <a:extLst>
              <a:ext uri="{FF2B5EF4-FFF2-40B4-BE49-F238E27FC236}">
                <a16:creationId xmlns:a16="http://schemas.microsoft.com/office/drawing/2014/main" id="{C0031FF4-1CD2-D6D4-7A9E-28CAE60FA9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289957" y="1266014"/>
            <a:ext cx="6702954" cy="44605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F29BDCE-7E2D-9D37-4B79-710DD57CC463}"/>
              </a:ext>
            </a:extLst>
          </p:cNvPr>
          <p:cNvGrpSpPr/>
          <p:nvPr/>
        </p:nvGrpSpPr>
        <p:grpSpPr>
          <a:xfrm>
            <a:off x="858028" y="2536712"/>
            <a:ext cx="2718990" cy="2663004"/>
            <a:chOff x="858028" y="2536712"/>
            <a:chExt cx="2718990" cy="2663004"/>
          </a:xfrm>
        </p:grpSpPr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B3A53F72-ED1D-C5C6-4D97-294447B008DA}"/>
                </a:ext>
              </a:extLst>
            </p:cNvPr>
            <p:cNvSpPr/>
            <p:nvPr/>
          </p:nvSpPr>
          <p:spPr>
            <a:xfrm rot="16200000">
              <a:off x="886021" y="2508719"/>
              <a:ext cx="2663004" cy="271899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55B4E3E7-EAAF-A049-4159-29AFCA3F39D3}"/>
                </a:ext>
              </a:extLst>
            </p:cNvPr>
            <p:cNvGrpSpPr/>
            <p:nvPr/>
          </p:nvGrpSpPr>
          <p:grpSpPr>
            <a:xfrm>
              <a:off x="1347019" y="3191403"/>
              <a:ext cx="1852072" cy="1407751"/>
              <a:chOff x="1347019" y="3191403"/>
              <a:chExt cx="1852072" cy="1407751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20B32148-8AF4-2FE3-B8C4-99CFC34C4DA6}"/>
                  </a:ext>
                </a:extLst>
              </p:cNvPr>
              <p:cNvSpPr txBox="1"/>
              <p:nvPr/>
            </p:nvSpPr>
            <p:spPr>
              <a:xfrm>
                <a:off x="1347019" y="3891268"/>
                <a:ext cx="1852072" cy="70788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lvl="0" algn="ctr"/>
                <a:r>
                  <a:rPr lang="en-GB" sz="2000" b="1" dirty="0">
                    <a:latin typeface="Montserrat" panose="00000500000000000000" pitchFamily="2" charset="0"/>
                  </a:rPr>
                  <a:t>Express </a:t>
                </a:r>
              </a:p>
              <a:p>
                <a:pPr lvl="0" algn="ctr"/>
                <a:r>
                  <a:rPr lang="en-GB" sz="2000" b="1" dirty="0">
                    <a:latin typeface="Montserrat" panose="00000500000000000000" pitchFamily="2" charset="0"/>
                  </a:rPr>
                  <a:t>Empathy</a:t>
                </a:r>
                <a:endParaRPr lang="en-GB" b="1" dirty="0">
                  <a:latin typeface="Montserrat" panose="00000500000000000000" pitchFamily="2" charset="0"/>
                </a:endParaRPr>
              </a:p>
            </p:txBody>
          </p:sp>
          <p:pic>
            <p:nvPicPr>
              <p:cNvPr id="22" name="Graphic 21" descr="Badge Heart with solid fill">
                <a:extLst>
                  <a:ext uri="{FF2B5EF4-FFF2-40B4-BE49-F238E27FC236}">
                    <a16:creationId xmlns:a16="http://schemas.microsoft.com/office/drawing/2014/main" id="{83AF4A60-CD0B-19CB-5342-8DF0EBB90F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1880410" y="3191403"/>
                <a:ext cx="767830" cy="767565"/>
              </a:xfrm>
              <a:prstGeom prst="rect">
                <a:avLst/>
              </a:prstGeom>
            </p:spPr>
          </p:pic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ABC351C-651B-A479-1852-EBAD638D077F}"/>
              </a:ext>
            </a:extLst>
          </p:cNvPr>
          <p:cNvGrpSpPr/>
          <p:nvPr/>
        </p:nvGrpSpPr>
        <p:grpSpPr>
          <a:xfrm>
            <a:off x="3087919" y="2219448"/>
            <a:ext cx="2166145" cy="3296350"/>
            <a:chOff x="3087919" y="2219448"/>
            <a:chExt cx="2166145" cy="3296350"/>
          </a:xfrm>
        </p:grpSpPr>
        <p:sp>
          <p:nvSpPr>
            <p:cNvPr id="24" name="Rectangle 5">
              <a:extLst>
                <a:ext uri="{FF2B5EF4-FFF2-40B4-BE49-F238E27FC236}">
                  <a16:creationId xmlns:a16="http://schemas.microsoft.com/office/drawing/2014/main" id="{853F892F-0F68-1B0F-6A63-E25CE347F820}"/>
                </a:ext>
              </a:extLst>
            </p:cNvPr>
            <p:cNvSpPr/>
            <p:nvPr/>
          </p:nvSpPr>
          <p:spPr>
            <a:xfrm>
              <a:off x="3087919" y="2219448"/>
              <a:ext cx="2166145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9F193B2-C61A-FCB9-2A2F-95E6ADF665E9}"/>
                </a:ext>
              </a:extLst>
            </p:cNvPr>
            <p:cNvGrpSpPr/>
            <p:nvPr/>
          </p:nvGrpSpPr>
          <p:grpSpPr>
            <a:xfrm>
              <a:off x="3433238" y="2878423"/>
              <a:ext cx="1456110" cy="2060162"/>
              <a:chOff x="3433238" y="2878423"/>
              <a:chExt cx="1456110" cy="2060162"/>
            </a:xfrm>
          </p:grpSpPr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DF396CB0-6CB9-D1CF-B24A-B79B2F27363A}"/>
                  </a:ext>
                </a:extLst>
              </p:cNvPr>
              <p:cNvSpPr txBox="1"/>
              <p:nvPr/>
            </p:nvSpPr>
            <p:spPr>
              <a:xfrm>
                <a:off x="3433238" y="2878423"/>
                <a:ext cx="1456110" cy="1677382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GB" sz="1300" b="1" dirty="0">
                    <a:solidFill>
                      <a:schemeClr val="bg1"/>
                    </a:solidFill>
                    <a:latin typeface="Montserrat Black" panose="00000A00000000000000" pitchFamily="2" charset="0"/>
                  </a:rPr>
                  <a:t>Develop discrepancy </a:t>
                </a:r>
              </a:p>
              <a:p>
                <a:pPr algn="ctr"/>
                <a:r>
                  <a:rPr lang="en-GB" sz="1300" b="1" dirty="0">
                    <a:solidFill>
                      <a:schemeClr val="bg1"/>
                    </a:solidFill>
                    <a:latin typeface="Montserrat Black" panose="00000A00000000000000" pitchFamily="2" charset="0"/>
                  </a:rPr>
                  <a:t>between goals and values</a:t>
                </a:r>
              </a:p>
              <a:p>
                <a:pPr algn="ctr"/>
                <a:r>
                  <a:rPr lang="en-GB" sz="1300" b="1" dirty="0">
                    <a:solidFill>
                      <a:schemeClr val="bg1"/>
                    </a:solidFill>
                    <a:latin typeface="Montserrat Black" panose="00000A00000000000000" pitchFamily="2" charset="0"/>
                  </a:rPr>
                  <a:t>and current behaviour</a:t>
                </a:r>
              </a:p>
              <a:p>
                <a:pPr algn="ctr"/>
                <a:endParaRPr lang="en-GB" sz="1200" dirty="0"/>
              </a:p>
            </p:txBody>
          </p:sp>
          <p:pic>
            <p:nvPicPr>
              <p:cNvPr id="27" name="Graphic 26" descr="Transfer with solid fill">
                <a:extLst>
                  <a:ext uri="{FF2B5EF4-FFF2-40B4-BE49-F238E27FC236}">
                    <a16:creationId xmlns:a16="http://schemas.microsoft.com/office/drawing/2014/main" id="{C9F3D5DD-374E-D049-CF11-AA598B6A4F5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3811877" y="4259722"/>
                <a:ext cx="734159" cy="678863"/>
              </a:xfrm>
              <a:prstGeom prst="rect">
                <a:avLst/>
              </a:prstGeom>
            </p:spPr>
          </p:pic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0E16775-3D93-F896-7595-647DFFBE5622}"/>
              </a:ext>
            </a:extLst>
          </p:cNvPr>
          <p:cNvGrpSpPr/>
          <p:nvPr/>
        </p:nvGrpSpPr>
        <p:grpSpPr>
          <a:xfrm>
            <a:off x="4751871" y="2522826"/>
            <a:ext cx="2718990" cy="2663444"/>
            <a:chOff x="4751871" y="2522826"/>
            <a:chExt cx="2718990" cy="2663444"/>
          </a:xfrm>
        </p:grpSpPr>
        <p:sp>
          <p:nvSpPr>
            <p:cNvPr id="29" name="Rectangle 5">
              <a:extLst>
                <a:ext uri="{FF2B5EF4-FFF2-40B4-BE49-F238E27FC236}">
                  <a16:creationId xmlns:a16="http://schemas.microsoft.com/office/drawing/2014/main" id="{CDE6DF5F-BF69-82CF-79DE-52C5346B3675}"/>
                </a:ext>
              </a:extLst>
            </p:cNvPr>
            <p:cNvSpPr/>
            <p:nvPr/>
          </p:nvSpPr>
          <p:spPr>
            <a:xfrm rot="16200000" flipV="1">
              <a:off x="4779644" y="2495053"/>
              <a:ext cx="2663443" cy="271899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60E22DB1-899B-0ADE-BD4B-A064BD9F1B45}"/>
                </a:ext>
              </a:extLst>
            </p:cNvPr>
            <p:cNvGrpSpPr/>
            <p:nvPr/>
          </p:nvGrpSpPr>
          <p:grpSpPr>
            <a:xfrm>
              <a:off x="5234671" y="2937665"/>
              <a:ext cx="1760293" cy="2248605"/>
              <a:chOff x="5234671" y="2937665"/>
              <a:chExt cx="1760293" cy="2248605"/>
            </a:xfrm>
          </p:grpSpPr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16C14053-4F97-B75F-6EB6-1165750DDA72}"/>
                  </a:ext>
                </a:extLst>
              </p:cNvPr>
              <p:cNvSpPr txBox="1"/>
              <p:nvPr/>
            </p:nvSpPr>
            <p:spPr>
              <a:xfrm>
                <a:off x="5337897" y="3555054"/>
                <a:ext cx="1657067" cy="1631216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GB" sz="1400" b="1" dirty="0">
                    <a:latin typeface="Montserrat Black" panose="00000A00000000000000" pitchFamily="2" charset="0"/>
                  </a:rPr>
                  <a:t>Avoid argumentation </a:t>
                </a:r>
              </a:p>
              <a:p>
                <a:pPr algn="ctr"/>
                <a:r>
                  <a:rPr lang="en-GB" sz="1400" b="1" dirty="0">
                    <a:latin typeface="Montserrat Black" panose="00000A00000000000000" pitchFamily="2" charset="0"/>
                  </a:rPr>
                  <a:t>and direct confrontation</a:t>
                </a:r>
              </a:p>
              <a:p>
                <a:pPr algn="ctr"/>
                <a:endParaRPr lang="en-GB" sz="4400" dirty="0"/>
              </a:p>
            </p:txBody>
          </p:sp>
          <p:pic>
            <p:nvPicPr>
              <p:cNvPr id="32" name="Graphic 31" descr="Lightning outline">
                <a:extLst>
                  <a:ext uri="{FF2B5EF4-FFF2-40B4-BE49-F238E27FC236}">
                    <a16:creationId xmlns:a16="http://schemas.microsoft.com/office/drawing/2014/main" id="{E57C7042-DCBD-3393-2B97-5BC19A650D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5234671" y="2937665"/>
                <a:ext cx="783872" cy="783872"/>
              </a:xfrm>
              <a:prstGeom prst="rect">
                <a:avLst/>
              </a:prstGeom>
            </p:spPr>
          </p:pic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AA79FEC-1096-7C25-C36A-CC7336BC8772}"/>
              </a:ext>
            </a:extLst>
          </p:cNvPr>
          <p:cNvGrpSpPr/>
          <p:nvPr/>
        </p:nvGrpSpPr>
        <p:grpSpPr>
          <a:xfrm>
            <a:off x="6962439" y="2203890"/>
            <a:ext cx="2186163" cy="3296350"/>
            <a:chOff x="6962439" y="2203890"/>
            <a:chExt cx="2186163" cy="3296350"/>
          </a:xfrm>
        </p:grpSpPr>
        <p:sp>
          <p:nvSpPr>
            <p:cNvPr id="34" name="Rectangle 5">
              <a:extLst>
                <a:ext uri="{FF2B5EF4-FFF2-40B4-BE49-F238E27FC236}">
                  <a16:creationId xmlns:a16="http://schemas.microsoft.com/office/drawing/2014/main" id="{AC9C8317-4A70-7584-45BA-F359003CA8D3}"/>
                </a:ext>
              </a:extLst>
            </p:cNvPr>
            <p:cNvSpPr/>
            <p:nvPr/>
          </p:nvSpPr>
          <p:spPr>
            <a:xfrm>
              <a:off x="6982457" y="2203890"/>
              <a:ext cx="2166145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B8549516-5505-1DA4-1CEA-F1F4B1ACEFE9}"/>
                </a:ext>
              </a:extLst>
            </p:cNvPr>
            <p:cNvGrpSpPr/>
            <p:nvPr/>
          </p:nvGrpSpPr>
          <p:grpSpPr>
            <a:xfrm>
              <a:off x="6962439" y="3019217"/>
              <a:ext cx="2166144" cy="1756913"/>
              <a:chOff x="6962439" y="3019217"/>
              <a:chExt cx="2166144" cy="1756913"/>
            </a:xfrm>
          </p:grpSpPr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681C3195-3A89-367A-62C5-1982FB90D4CD}"/>
                  </a:ext>
                </a:extLst>
              </p:cNvPr>
              <p:cNvSpPr txBox="1"/>
              <p:nvPr/>
            </p:nvSpPr>
            <p:spPr>
              <a:xfrm>
                <a:off x="6962439" y="3019217"/>
                <a:ext cx="2166144" cy="954107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GB" sz="1400" b="1" dirty="0">
                    <a:solidFill>
                      <a:schemeClr val="bg1"/>
                    </a:solidFill>
                    <a:latin typeface="Montserrat Black" panose="00000A00000000000000" pitchFamily="2" charset="0"/>
                  </a:rPr>
                  <a:t>Roll with the FM’s resistance, </a:t>
                </a:r>
              </a:p>
              <a:p>
                <a:pPr algn="ctr"/>
                <a:r>
                  <a:rPr lang="en-GB" sz="1400" b="1" dirty="0">
                    <a:solidFill>
                      <a:schemeClr val="bg1"/>
                    </a:solidFill>
                    <a:latin typeface="Montserrat Black" panose="00000A00000000000000" pitchFamily="2" charset="0"/>
                  </a:rPr>
                  <a:t>instead of </a:t>
                </a:r>
              </a:p>
              <a:p>
                <a:pPr algn="ctr"/>
                <a:r>
                  <a:rPr lang="en-GB" sz="1400" b="1" dirty="0">
                    <a:solidFill>
                      <a:schemeClr val="bg1"/>
                    </a:solidFill>
                    <a:latin typeface="Montserrat Black" panose="00000A00000000000000" pitchFamily="2" charset="0"/>
                  </a:rPr>
                  <a:t>fighting it</a:t>
                </a:r>
              </a:p>
            </p:txBody>
          </p:sp>
          <p:pic>
            <p:nvPicPr>
              <p:cNvPr id="37" name="Graphic 36" descr="Repeat outline">
                <a:extLst>
                  <a:ext uri="{FF2B5EF4-FFF2-40B4-BE49-F238E27FC236}">
                    <a16:creationId xmlns:a16="http://schemas.microsoft.com/office/drawing/2014/main" id="{43561D7A-3EAD-5B99-0FF0-979266601F2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7662606" y="3984477"/>
                <a:ext cx="791653" cy="791653"/>
              </a:xfrm>
              <a:prstGeom prst="rect">
                <a:avLst/>
              </a:prstGeom>
            </p:spPr>
          </p:pic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8DD2FC8E-CD75-D0C2-926B-2103623A48C4}"/>
              </a:ext>
            </a:extLst>
          </p:cNvPr>
          <p:cNvSpPr txBox="1"/>
          <p:nvPr/>
        </p:nvSpPr>
        <p:spPr>
          <a:xfrm>
            <a:off x="270326" y="123002"/>
            <a:ext cx="11496434" cy="904726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 fontScale="92500"/>
          </a:bodyPr>
          <a:lstStyle/>
          <a:p>
            <a:r>
              <a:rPr lang="en-GB" sz="3600" b="1" dirty="0">
                <a:latin typeface="Montserrat" panose="00000500000000000000" pitchFamily="2" charset="0"/>
              </a:rPr>
              <a:t>Five Principles of </a:t>
            </a:r>
            <a:r>
              <a:rPr lang="en-GB" sz="3600" b="1" dirty="0">
                <a:latin typeface="Montserrat Black" panose="00000A00000000000000" pitchFamily="2" charset="0"/>
              </a:rPr>
              <a:t>MOTIVATIONAL INTERVIEWING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0193F27-2F0A-1BEF-ED49-5C32F92639C5}"/>
              </a:ext>
            </a:extLst>
          </p:cNvPr>
          <p:cNvGrpSpPr/>
          <p:nvPr/>
        </p:nvGrpSpPr>
        <p:grpSpPr>
          <a:xfrm>
            <a:off x="8670402" y="2522826"/>
            <a:ext cx="2718990" cy="2719504"/>
            <a:chOff x="8670402" y="2522826"/>
            <a:chExt cx="2718990" cy="271950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9F7285C7-7A0B-7CAC-FC18-528DCDC45DBF}"/>
                </a:ext>
              </a:extLst>
            </p:cNvPr>
            <p:cNvGrpSpPr/>
            <p:nvPr/>
          </p:nvGrpSpPr>
          <p:grpSpPr>
            <a:xfrm>
              <a:off x="8670402" y="2522826"/>
              <a:ext cx="2718990" cy="2719504"/>
              <a:chOff x="8614982" y="2522826"/>
              <a:chExt cx="2718990" cy="2719504"/>
            </a:xfrm>
          </p:grpSpPr>
          <p:sp>
            <p:nvSpPr>
              <p:cNvPr id="39" name="Rectangle 5">
                <a:extLst>
                  <a:ext uri="{FF2B5EF4-FFF2-40B4-BE49-F238E27FC236}">
                    <a16:creationId xmlns:a16="http://schemas.microsoft.com/office/drawing/2014/main" id="{4644BEBF-C1D7-3790-DB6A-2A20B83E6798}"/>
                  </a:ext>
                </a:extLst>
              </p:cNvPr>
              <p:cNvSpPr/>
              <p:nvPr/>
            </p:nvSpPr>
            <p:spPr>
              <a:xfrm rot="16200000" flipV="1">
                <a:off x="8642755" y="2495053"/>
                <a:ext cx="2663443" cy="2718990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564" h="2561350">
                    <a:moveTo>
                      <a:pt x="1028762" y="3"/>
                    </a:moveTo>
                    <a:cubicBezTo>
                      <a:pt x="1197831" y="-691"/>
                      <a:pt x="1365814" y="120921"/>
                      <a:pt x="1243075" y="286050"/>
                    </a:cubicBezTo>
                    <a:cubicBezTo>
                      <a:pt x="1226965" y="315682"/>
                      <a:pt x="1215183" y="348101"/>
                      <a:pt x="1220939" y="389002"/>
                    </a:cubicBezTo>
                    <a:cubicBezTo>
                      <a:pt x="1226007" y="528261"/>
                      <a:pt x="1696102" y="461119"/>
                      <a:pt x="1959793" y="361648"/>
                    </a:cubicBezTo>
                    <a:cubicBezTo>
                      <a:pt x="2053648" y="496394"/>
                      <a:pt x="2070837" y="822506"/>
                      <a:pt x="2067556" y="961234"/>
                    </a:cubicBezTo>
                    <a:cubicBezTo>
                      <a:pt x="2071425" y="1080232"/>
                      <a:pt x="2014728" y="1106744"/>
                      <a:pt x="1881048" y="1030865"/>
                    </a:cubicBezTo>
                    <a:cubicBezTo>
                      <a:pt x="1483772" y="845572"/>
                      <a:pt x="1585020" y="1699608"/>
                      <a:pt x="1847373" y="1535481"/>
                    </a:cubicBezTo>
                    <a:cubicBezTo>
                      <a:pt x="1929125" y="1495441"/>
                      <a:pt x="2055039" y="1373504"/>
                      <a:pt x="2065070" y="1597847"/>
                    </a:cubicBezTo>
                    <a:cubicBezTo>
                      <a:pt x="2080077" y="1677957"/>
                      <a:pt x="2061145" y="2086235"/>
                      <a:pt x="1952333" y="2180265"/>
                    </a:cubicBezTo>
                    <a:cubicBezTo>
                      <a:pt x="1755709" y="2153739"/>
                      <a:pt x="1373407" y="2007849"/>
                      <a:pt x="1223202" y="2167002"/>
                    </a:cubicBezTo>
                    <a:cubicBezTo>
                      <a:pt x="1209721" y="2193452"/>
                      <a:pt x="1212523" y="2230274"/>
                      <a:pt x="1243075" y="2275300"/>
                    </a:cubicBezTo>
                    <a:cubicBezTo>
                      <a:pt x="1483581" y="2660267"/>
                      <a:pt x="581086" y="2652331"/>
                      <a:pt x="793019" y="2277680"/>
                    </a:cubicBezTo>
                    <a:cubicBezTo>
                      <a:pt x="831994" y="2223379"/>
                      <a:pt x="839802" y="2190096"/>
                      <a:pt x="822952" y="2167002"/>
                    </a:cubicBezTo>
                    <a:cubicBezTo>
                      <a:pt x="720184" y="2021111"/>
                      <a:pt x="378685" y="2147108"/>
                      <a:pt x="130027" y="2200159"/>
                    </a:cubicBezTo>
                    <a:cubicBezTo>
                      <a:pt x="37391" y="2130168"/>
                      <a:pt x="-7600" y="1771407"/>
                      <a:pt x="1050" y="1657531"/>
                    </a:cubicBezTo>
                    <a:cubicBezTo>
                      <a:pt x="24620" y="1416831"/>
                      <a:pt x="117773" y="1502066"/>
                      <a:pt x="271446" y="1561668"/>
                    </a:cubicBezTo>
                    <a:cubicBezTo>
                      <a:pt x="483628" y="1635999"/>
                      <a:pt x="591036" y="1022800"/>
                      <a:pt x="249172" y="1045298"/>
                    </a:cubicBezTo>
                    <a:cubicBezTo>
                      <a:pt x="168463" y="1050498"/>
                      <a:pt x="31683" y="1183628"/>
                      <a:pt x="8510" y="1018431"/>
                    </a:cubicBezTo>
                    <a:cubicBezTo>
                      <a:pt x="-14663" y="907943"/>
                      <a:pt x="13766" y="478572"/>
                      <a:pt x="110133" y="382371"/>
                    </a:cubicBezTo>
                    <a:cubicBezTo>
                      <a:pt x="506339" y="514999"/>
                      <a:pt x="789812" y="488473"/>
                      <a:pt x="827923" y="389002"/>
                    </a:cubicBezTo>
                    <a:cubicBezTo>
                      <a:pt x="838244" y="365427"/>
                      <a:pt x="828672" y="333342"/>
                      <a:pt x="793019" y="283670"/>
                    </a:cubicBezTo>
                    <a:cubicBezTo>
                      <a:pt x="687053" y="96344"/>
                      <a:pt x="859693" y="698"/>
                      <a:pt x="1028762" y="3"/>
                    </a:cubicBezTo>
                    <a:close/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0EFF303C-EFDF-2352-585C-360C6651FBEF}"/>
                  </a:ext>
                </a:extLst>
              </p:cNvPr>
              <p:cNvSpPr txBox="1"/>
              <p:nvPr/>
            </p:nvSpPr>
            <p:spPr>
              <a:xfrm>
                <a:off x="8891404" y="3395671"/>
                <a:ext cx="2166144" cy="1846659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GB" sz="1400" b="1" dirty="0">
                    <a:latin typeface="Montserrat Black" panose="00000A00000000000000" pitchFamily="2" charset="0"/>
                  </a:rPr>
                  <a:t>Support the FM’s self-efficacy, </a:t>
                </a:r>
              </a:p>
              <a:p>
                <a:pPr algn="ctr"/>
                <a:r>
                  <a:rPr lang="en-GB" sz="1400" b="1" dirty="0">
                    <a:latin typeface="Montserrat Black" panose="00000A00000000000000" pitchFamily="2" charset="0"/>
                  </a:rPr>
                  <a:t>or their belief</a:t>
                </a:r>
              </a:p>
              <a:p>
                <a:pPr algn="ctr"/>
                <a:r>
                  <a:rPr lang="en-GB" sz="1400" b="1" dirty="0">
                    <a:latin typeface="Montserrat Black" panose="00000A00000000000000" pitchFamily="2" charset="0"/>
                  </a:rPr>
                  <a:t> that they</a:t>
                </a:r>
              </a:p>
              <a:p>
                <a:pPr algn="ctr"/>
                <a:r>
                  <a:rPr lang="en-GB" sz="1400" b="1" dirty="0">
                    <a:latin typeface="Montserrat Black" panose="00000A00000000000000" pitchFamily="2" charset="0"/>
                  </a:rPr>
                  <a:t> can change</a:t>
                </a:r>
              </a:p>
              <a:p>
                <a:endParaRPr lang="en-GB" sz="4400" dirty="0"/>
              </a:p>
            </p:txBody>
          </p:sp>
        </p:grpSp>
        <p:pic>
          <p:nvPicPr>
            <p:cNvPr id="4" name="Graphic 3" descr="Map compass outline">
              <a:extLst>
                <a:ext uri="{FF2B5EF4-FFF2-40B4-BE49-F238E27FC236}">
                  <a16:creationId xmlns:a16="http://schemas.microsoft.com/office/drawing/2014/main" id="{F35AE0DD-AEE3-ED7C-D913-3CDD09167AB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10328244" y="2895763"/>
              <a:ext cx="555968" cy="555968"/>
            </a:xfrm>
            <a:prstGeom prst="rect">
              <a:avLst/>
            </a:prstGeom>
          </p:spPr>
        </p:pic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2A25BBD4-054B-8506-7918-EF36BD2B033D}"/>
              </a:ext>
            </a:extLst>
          </p:cNvPr>
          <p:cNvSpPr txBox="1"/>
          <p:nvPr/>
        </p:nvSpPr>
        <p:spPr>
          <a:xfrm>
            <a:off x="270326" y="99252"/>
            <a:ext cx="11496434" cy="904726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 fontScale="92500"/>
          </a:bodyPr>
          <a:lstStyle/>
          <a:p>
            <a:r>
              <a:rPr lang="en-GB" sz="3600" b="1" dirty="0">
                <a:latin typeface="Montserrat" panose="00000500000000000000" pitchFamily="2" charset="0"/>
              </a:rPr>
              <a:t>Using </a:t>
            </a:r>
            <a:r>
              <a:rPr lang="en-GB" sz="3600" b="1" dirty="0">
                <a:latin typeface="Montserrat Black" panose="00000A00000000000000" pitchFamily="2" charset="0"/>
              </a:rPr>
              <a:t>MOTIVATIONAL INTERVIEWING Techniques</a:t>
            </a:r>
          </a:p>
        </p:txBody>
      </p:sp>
    </p:spTree>
    <p:extLst>
      <p:ext uri="{BB962C8B-B14F-4D97-AF65-F5344CB8AC3E}">
        <p14:creationId xmlns:p14="http://schemas.microsoft.com/office/powerpoint/2010/main" val="340454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500"/>
                            </p:stCondLst>
                            <p:childTnLst>
                              <p:par>
                                <p:cTn id="28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7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2FFB18BE-E115-98C1-A0A7-2A7B1AD53F13}"/>
              </a:ext>
            </a:extLst>
          </p:cNvPr>
          <p:cNvGrpSpPr/>
          <p:nvPr/>
        </p:nvGrpSpPr>
        <p:grpSpPr>
          <a:xfrm>
            <a:off x="3268029" y="1663578"/>
            <a:ext cx="2166145" cy="3296350"/>
            <a:chOff x="3254174" y="1663578"/>
            <a:chExt cx="2166145" cy="3296350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DA0C2E3E-C72E-46FC-6AE8-3F0C4CEAE194}"/>
                </a:ext>
              </a:extLst>
            </p:cNvPr>
            <p:cNvSpPr/>
            <p:nvPr/>
          </p:nvSpPr>
          <p:spPr>
            <a:xfrm>
              <a:off x="3254174" y="1663578"/>
              <a:ext cx="2166145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BA36A3B-C059-C125-EB8F-2013C1D3E48A}"/>
                </a:ext>
              </a:extLst>
            </p:cNvPr>
            <p:cNvSpPr txBox="1"/>
            <p:nvPr/>
          </p:nvSpPr>
          <p:spPr>
            <a:xfrm>
              <a:off x="3724300" y="2755213"/>
              <a:ext cx="1207680" cy="1384995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GB" sz="1200" b="1" dirty="0">
                  <a:solidFill>
                    <a:schemeClr val="bg1"/>
                  </a:solidFill>
                  <a:latin typeface="Montserrat" panose="00000500000000000000" pitchFamily="2" charset="0"/>
                </a:rPr>
                <a:t>FM Engages with Family Support Service</a:t>
              </a:r>
            </a:p>
            <a:p>
              <a:pPr lvl="0" algn="ctr"/>
              <a:endParaRPr lang="en-GB" sz="1200" b="1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  <a:p>
              <a:pPr lvl="0" algn="ctr"/>
              <a:r>
                <a:rPr lang="en-GB" sz="1200" b="1" dirty="0">
                  <a:solidFill>
                    <a:schemeClr val="bg1"/>
                  </a:solidFill>
                  <a:latin typeface="Montserrat" panose="00000500000000000000" pitchFamily="2" charset="0"/>
                </a:rPr>
                <a:t>Steps 1-2 </a:t>
              </a:r>
            </a:p>
            <a:p>
              <a:endParaRPr lang="en-GB" sz="1200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A17F5EC-D51F-128A-81CE-9757AEF9BC6D}"/>
              </a:ext>
            </a:extLst>
          </p:cNvPr>
          <p:cNvGrpSpPr/>
          <p:nvPr/>
        </p:nvGrpSpPr>
        <p:grpSpPr>
          <a:xfrm>
            <a:off x="4945836" y="1966956"/>
            <a:ext cx="2718990" cy="2663443"/>
            <a:chOff x="4918126" y="1966956"/>
            <a:chExt cx="2718990" cy="2663443"/>
          </a:xfrm>
        </p:grpSpPr>
        <p:sp>
          <p:nvSpPr>
            <p:cNvPr id="12" name="Rectangle 5">
              <a:extLst>
                <a:ext uri="{FF2B5EF4-FFF2-40B4-BE49-F238E27FC236}">
                  <a16:creationId xmlns:a16="http://schemas.microsoft.com/office/drawing/2014/main" id="{A6D68107-44B5-6372-8B7F-CDC7E0AC6C38}"/>
                </a:ext>
              </a:extLst>
            </p:cNvPr>
            <p:cNvSpPr/>
            <p:nvPr/>
          </p:nvSpPr>
          <p:spPr>
            <a:xfrm rot="16200000" flipV="1">
              <a:off x="4945899" y="1939183"/>
              <a:ext cx="2663443" cy="271899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C582FC2-571F-0AF0-E47B-EFEA203DC9E2}"/>
                </a:ext>
              </a:extLst>
            </p:cNvPr>
            <p:cNvSpPr txBox="1"/>
            <p:nvPr/>
          </p:nvSpPr>
          <p:spPr>
            <a:xfrm>
              <a:off x="5405381" y="2612464"/>
              <a:ext cx="1800365" cy="1846659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GB" sz="1400" b="1" dirty="0">
                  <a:latin typeface="Montserrat" panose="00000500000000000000" pitchFamily="2" charset="0"/>
                </a:rPr>
                <a:t>1:1 Support</a:t>
              </a:r>
            </a:p>
            <a:p>
              <a:pPr algn="ctr"/>
              <a:endParaRPr lang="en-GB" sz="1400" b="1" dirty="0">
                <a:latin typeface="Montserrat" panose="00000500000000000000" pitchFamily="2" charset="0"/>
              </a:endParaRPr>
            </a:p>
            <a:p>
              <a:pPr algn="ctr"/>
              <a:r>
                <a:rPr lang="en-GB" sz="1400" b="1" dirty="0">
                  <a:latin typeface="Montserrat" panose="00000500000000000000" pitchFamily="2" charset="0"/>
                </a:rPr>
                <a:t>Step 3 </a:t>
              </a:r>
            </a:p>
            <a:p>
              <a:pPr lvl="0" algn="ctr"/>
              <a:r>
                <a:rPr lang="en-GB" sz="1400" b="1" dirty="0">
                  <a:latin typeface="Montserrat" panose="00000500000000000000" pitchFamily="2" charset="0"/>
                </a:rPr>
                <a:t>Peer support  Creative Coping </a:t>
              </a:r>
            </a:p>
            <a:p>
              <a:endParaRPr lang="en-GB" sz="4400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9E011A3-6388-7303-5CAE-A6BD22870EAA}"/>
              </a:ext>
            </a:extLst>
          </p:cNvPr>
          <p:cNvGrpSpPr/>
          <p:nvPr/>
        </p:nvGrpSpPr>
        <p:grpSpPr>
          <a:xfrm>
            <a:off x="7178615" y="1672760"/>
            <a:ext cx="2193358" cy="3308939"/>
            <a:chOff x="7134857" y="1648020"/>
            <a:chExt cx="2203468" cy="3296350"/>
          </a:xfrm>
        </p:grpSpPr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AD064041-41EE-8B2A-48D7-84889AD97A9D}"/>
                </a:ext>
              </a:extLst>
            </p:cNvPr>
            <p:cNvSpPr/>
            <p:nvPr/>
          </p:nvSpPr>
          <p:spPr>
            <a:xfrm>
              <a:off x="7134857" y="1648020"/>
              <a:ext cx="2166145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BA5DC1C-A5B3-34E7-6BCD-C67556CDF4D9}"/>
                </a:ext>
              </a:extLst>
            </p:cNvPr>
            <p:cNvSpPr txBox="1"/>
            <p:nvPr/>
          </p:nvSpPr>
          <p:spPr>
            <a:xfrm>
              <a:off x="7172181" y="2624935"/>
              <a:ext cx="2166144" cy="2308324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GB" sz="1400" b="1" dirty="0">
                  <a:solidFill>
                    <a:schemeClr val="bg1"/>
                  </a:solidFill>
                  <a:latin typeface="Montserrat" panose="00000500000000000000" pitchFamily="2" charset="0"/>
                </a:rPr>
                <a:t>Step 4</a:t>
              </a:r>
            </a:p>
            <a:p>
              <a:pPr lvl="0" algn="ctr"/>
              <a:r>
                <a:rPr lang="en-GB" sz="1400" b="1" dirty="0">
                  <a:solidFill>
                    <a:schemeClr val="bg1"/>
                  </a:solidFill>
                  <a:latin typeface="Montserrat" panose="00000500000000000000" pitchFamily="2" charset="0"/>
                </a:rPr>
                <a:t>1:1 Support </a:t>
              </a:r>
            </a:p>
            <a:p>
              <a:pPr lvl="0" algn="ctr"/>
              <a:r>
                <a:rPr lang="en-GB" sz="1400" b="1" dirty="0">
                  <a:solidFill>
                    <a:schemeClr val="bg1"/>
                  </a:solidFill>
                  <a:latin typeface="Montserrat" panose="00000500000000000000" pitchFamily="2" charset="0"/>
                </a:rPr>
                <a:t>Reviewed</a:t>
              </a:r>
            </a:p>
            <a:p>
              <a:pPr lvl="0" algn="ctr"/>
              <a:endParaRPr lang="en-GB" sz="1400" b="1" dirty="0">
                <a:solidFill>
                  <a:schemeClr val="bg1"/>
                </a:solidFill>
                <a:latin typeface="Montserrat" panose="00000500000000000000" pitchFamily="2" charset="0"/>
              </a:endParaRPr>
            </a:p>
            <a:p>
              <a:pPr lvl="0" algn="ctr"/>
              <a:r>
                <a:rPr lang="en-GB" sz="1400" b="1" dirty="0">
                  <a:solidFill>
                    <a:schemeClr val="bg1"/>
                  </a:solidFill>
                  <a:latin typeface="Montserrat" panose="00000500000000000000" pitchFamily="2" charset="0"/>
                </a:rPr>
                <a:t>CRAFT </a:t>
              </a:r>
            </a:p>
            <a:p>
              <a:pPr lvl="0" algn="ctr"/>
              <a:r>
                <a:rPr lang="en-GB" sz="1400" b="1" dirty="0">
                  <a:solidFill>
                    <a:schemeClr val="bg1"/>
                  </a:solidFill>
                  <a:latin typeface="Montserrat" panose="00000500000000000000" pitchFamily="2" charset="0"/>
                </a:rPr>
                <a:t>SMART </a:t>
              </a:r>
            </a:p>
            <a:p>
              <a:pPr lvl="0" algn="ctr"/>
              <a:endParaRPr lang="en-GB" sz="1600" dirty="0">
                <a:solidFill>
                  <a:schemeClr val="bg1"/>
                </a:solidFill>
              </a:endParaRPr>
            </a:p>
            <a:p>
              <a:endParaRPr lang="en-GB" sz="4400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20CAF76-2073-0EC4-E7C0-4E3DB6E3A4A4}"/>
              </a:ext>
            </a:extLst>
          </p:cNvPr>
          <p:cNvGrpSpPr/>
          <p:nvPr/>
        </p:nvGrpSpPr>
        <p:grpSpPr>
          <a:xfrm>
            <a:off x="8867336" y="1966956"/>
            <a:ext cx="2718990" cy="2663443"/>
            <a:chOff x="8781237" y="1966956"/>
            <a:chExt cx="2718990" cy="2663443"/>
          </a:xfrm>
        </p:grpSpPr>
        <p:sp>
          <p:nvSpPr>
            <p:cNvPr id="14" name="Rectangle 5">
              <a:extLst>
                <a:ext uri="{FF2B5EF4-FFF2-40B4-BE49-F238E27FC236}">
                  <a16:creationId xmlns:a16="http://schemas.microsoft.com/office/drawing/2014/main" id="{193D1E17-DE90-DD21-9F5D-7783A38393FC}"/>
                </a:ext>
              </a:extLst>
            </p:cNvPr>
            <p:cNvSpPr/>
            <p:nvPr/>
          </p:nvSpPr>
          <p:spPr>
            <a:xfrm rot="16200000" flipV="1">
              <a:off x="8809010" y="1939183"/>
              <a:ext cx="2663443" cy="271899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A21B9B3-3888-B817-B9E4-9CC29AF542E8}"/>
                </a:ext>
              </a:extLst>
            </p:cNvPr>
            <p:cNvSpPr txBox="1"/>
            <p:nvPr/>
          </p:nvSpPr>
          <p:spPr>
            <a:xfrm>
              <a:off x="9057659" y="2831828"/>
              <a:ext cx="2166144" cy="141577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GB" sz="1400" b="1" dirty="0">
                  <a:latin typeface="Montserrat" panose="00000500000000000000" pitchFamily="2" charset="0"/>
                </a:rPr>
                <a:t>Step 5</a:t>
              </a:r>
            </a:p>
            <a:p>
              <a:pPr lvl="0" algn="ctr"/>
              <a:r>
                <a:rPr lang="en-GB" sz="1400" b="1" dirty="0">
                  <a:latin typeface="Montserrat" panose="00000500000000000000" pitchFamily="2" charset="0"/>
                </a:rPr>
                <a:t>Wider support network</a:t>
              </a:r>
            </a:p>
            <a:p>
              <a:endParaRPr lang="en-GB" sz="4400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FBF9E3BE-57AF-6E5B-7B6F-B15539A44962}"/>
              </a:ext>
            </a:extLst>
          </p:cNvPr>
          <p:cNvGrpSpPr/>
          <p:nvPr/>
        </p:nvGrpSpPr>
        <p:grpSpPr>
          <a:xfrm>
            <a:off x="1011247" y="1972506"/>
            <a:ext cx="2718990" cy="2663004"/>
            <a:chOff x="1024283" y="1980842"/>
            <a:chExt cx="2718990" cy="2663004"/>
          </a:xfrm>
        </p:grpSpPr>
        <p:sp>
          <p:nvSpPr>
            <p:cNvPr id="31" name="Rectangle 5">
              <a:extLst>
                <a:ext uri="{FF2B5EF4-FFF2-40B4-BE49-F238E27FC236}">
                  <a16:creationId xmlns:a16="http://schemas.microsoft.com/office/drawing/2014/main" id="{6E1B722D-C84A-7993-D455-78812B101305}"/>
                </a:ext>
              </a:extLst>
            </p:cNvPr>
            <p:cNvSpPr/>
            <p:nvPr/>
          </p:nvSpPr>
          <p:spPr>
            <a:xfrm rot="16200000">
              <a:off x="1052276" y="1952849"/>
              <a:ext cx="2663004" cy="271899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2A5DF463-BC94-808C-DDCC-17B5EE969D41}"/>
                </a:ext>
              </a:extLst>
            </p:cNvPr>
            <p:cNvSpPr txBox="1"/>
            <p:nvPr/>
          </p:nvSpPr>
          <p:spPr>
            <a:xfrm>
              <a:off x="1514852" y="2803921"/>
              <a:ext cx="1852072" cy="1015663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GB" sz="1200" b="1" dirty="0">
                  <a:latin typeface="Montserrat" panose="00000500000000000000" pitchFamily="2" charset="0"/>
                </a:rPr>
                <a:t>FM asks for Support</a:t>
              </a:r>
            </a:p>
            <a:p>
              <a:pPr lvl="0" algn="ctr"/>
              <a:endParaRPr lang="en-GB" sz="1200" b="1" dirty="0">
                <a:latin typeface="Montserrat" panose="00000500000000000000" pitchFamily="2" charset="0"/>
              </a:endParaRPr>
            </a:p>
            <a:p>
              <a:pPr algn="ctr"/>
              <a:r>
                <a:rPr lang="en-GB" sz="1200" b="1" dirty="0">
                  <a:latin typeface="Montserrat" panose="00000500000000000000" pitchFamily="2" charset="0"/>
                </a:rPr>
                <a:t>Brief Intervention, Information &amp; Wellbeing Support</a:t>
              </a:r>
              <a:endParaRPr lang="en-GB" sz="1100" b="1" dirty="0">
                <a:latin typeface="Montserrat" panose="00000500000000000000" pitchFamily="2" charset="0"/>
              </a:endParaRPr>
            </a:p>
          </p:txBody>
        </p:sp>
      </p:grpSp>
      <p:pic>
        <p:nvPicPr>
          <p:cNvPr id="33" name="Graphic 32" descr="Shoe footprints outline">
            <a:extLst>
              <a:ext uri="{FF2B5EF4-FFF2-40B4-BE49-F238E27FC236}">
                <a16:creationId xmlns:a16="http://schemas.microsoft.com/office/drawing/2014/main" id="{1C166536-4553-EA19-A0C7-DA5BB059774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51037" t="4179" b="-1"/>
          <a:stretch/>
        </p:blipFill>
        <p:spPr>
          <a:xfrm rot="4683612">
            <a:off x="3822721" y="5524119"/>
            <a:ext cx="334564" cy="654742"/>
          </a:xfrm>
          <a:prstGeom prst="rect">
            <a:avLst/>
          </a:prstGeom>
        </p:spPr>
      </p:pic>
      <p:pic>
        <p:nvPicPr>
          <p:cNvPr id="34" name="Graphic 33" descr="Shoe footprints outline">
            <a:extLst>
              <a:ext uri="{FF2B5EF4-FFF2-40B4-BE49-F238E27FC236}">
                <a16:creationId xmlns:a16="http://schemas.microsoft.com/office/drawing/2014/main" id="{DFD082B6-808F-8672-F8A5-945BBC220A4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0190" b="18871"/>
          <a:stretch/>
        </p:blipFill>
        <p:spPr>
          <a:xfrm rot="4863659">
            <a:off x="3176396" y="5128351"/>
            <a:ext cx="340352" cy="554353"/>
          </a:xfrm>
          <a:prstGeom prst="rect">
            <a:avLst/>
          </a:prstGeom>
        </p:spPr>
      </p:pic>
      <p:pic>
        <p:nvPicPr>
          <p:cNvPr id="35" name="Graphic 34" descr="Shoe footprints outline">
            <a:extLst>
              <a:ext uri="{FF2B5EF4-FFF2-40B4-BE49-F238E27FC236}">
                <a16:creationId xmlns:a16="http://schemas.microsoft.com/office/drawing/2014/main" id="{30A10493-6500-AAB9-DC3D-4DB7CE6A4D6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51037" t="4179" b="-1"/>
          <a:stretch/>
        </p:blipFill>
        <p:spPr>
          <a:xfrm rot="4233174">
            <a:off x="5608078" y="5418216"/>
            <a:ext cx="334564" cy="654742"/>
          </a:xfrm>
          <a:prstGeom prst="rect">
            <a:avLst/>
          </a:prstGeom>
        </p:spPr>
      </p:pic>
      <p:pic>
        <p:nvPicPr>
          <p:cNvPr id="36" name="Graphic 35" descr="Shoe footprints outline">
            <a:extLst>
              <a:ext uri="{FF2B5EF4-FFF2-40B4-BE49-F238E27FC236}">
                <a16:creationId xmlns:a16="http://schemas.microsoft.com/office/drawing/2014/main" id="{298EEBEF-A9A9-7974-6315-B384F16C62D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0190" b="18871"/>
          <a:stretch/>
        </p:blipFill>
        <p:spPr>
          <a:xfrm rot="4508854">
            <a:off x="5873469" y="5035408"/>
            <a:ext cx="340352" cy="554353"/>
          </a:xfrm>
          <a:prstGeom prst="rect">
            <a:avLst/>
          </a:prstGeom>
        </p:spPr>
      </p:pic>
      <p:pic>
        <p:nvPicPr>
          <p:cNvPr id="37" name="Graphic 36" descr="Shoe footprints outline">
            <a:extLst>
              <a:ext uri="{FF2B5EF4-FFF2-40B4-BE49-F238E27FC236}">
                <a16:creationId xmlns:a16="http://schemas.microsoft.com/office/drawing/2014/main" id="{52A97563-2181-2C0D-AD35-5BCBF9B10E5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51037" t="4179" b="-1"/>
          <a:stretch/>
        </p:blipFill>
        <p:spPr>
          <a:xfrm rot="4826633">
            <a:off x="6756228" y="5371642"/>
            <a:ext cx="334563" cy="654741"/>
          </a:xfrm>
          <a:prstGeom prst="rect">
            <a:avLst/>
          </a:prstGeom>
        </p:spPr>
      </p:pic>
      <p:pic>
        <p:nvPicPr>
          <p:cNvPr id="38" name="Graphic 37" descr="Shoe footprints outline">
            <a:extLst>
              <a:ext uri="{FF2B5EF4-FFF2-40B4-BE49-F238E27FC236}">
                <a16:creationId xmlns:a16="http://schemas.microsoft.com/office/drawing/2014/main" id="{C0EBB2F5-9C4D-04CA-7EBC-FA5AD296565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0190" b="18871"/>
          <a:stretch/>
        </p:blipFill>
        <p:spPr>
          <a:xfrm rot="4826633">
            <a:off x="7121463" y="5004844"/>
            <a:ext cx="340352" cy="554353"/>
          </a:xfrm>
          <a:prstGeom prst="rect">
            <a:avLst/>
          </a:prstGeom>
        </p:spPr>
      </p:pic>
      <p:pic>
        <p:nvPicPr>
          <p:cNvPr id="39" name="Graphic 38" descr="Shoe footprints outline">
            <a:extLst>
              <a:ext uri="{FF2B5EF4-FFF2-40B4-BE49-F238E27FC236}">
                <a16:creationId xmlns:a16="http://schemas.microsoft.com/office/drawing/2014/main" id="{351791E3-332E-D952-DEA2-298B7D488BC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51037" t="4179" b="-1"/>
          <a:stretch/>
        </p:blipFill>
        <p:spPr>
          <a:xfrm rot="4616514">
            <a:off x="7844140" y="5435371"/>
            <a:ext cx="334564" cy="654742"/>
          </a:xfrm>
          <a:prstGeom prst="rect">
            <a:avLst/>
          </a:prstGeom>
        </p:spPr>
      </p:pic>
      <p:pic>
        <p:nvPicPr>
          <p:cNvPr id="40" name="Graphic 39" descr="Shoe footprints outline">
            <a:extLst>
              <a:ext uri="{FF2B5EF4-FFF2-40B4-BE49-F238E27FC236}">
                <a16:creationId xmlns:a16="http://schemas.microsoft.com/office/drawing/2014/main" id="{C26EF080-6DF6-9080-558D-6B8884C2F6A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0190" b="18871"/>
          <a:stretch/>
        </p:blipFill>
        <p:spPr>
          <a:xfrm rot="4967348">
            <a:off x="8151657" y="5058811"/>
            <a:ext cx="340351" cy="554352"/>
          </a:xfrm>
          <a:prstGeom prst="rect">
            <a:avLst/>
          </a:prstGeom>
        </p:spPr>
      </p:pic>
      <p:pic>
        <p:nvPicPr>
          <p:cNvPr id="41" name="Graphic 40" descr="Shoe footprints outline">
            <a:extLst>
              <a:ext uri="{FF2B5EF4-FFF2-40B4-BE49-F238E27FC236}">
                <a16:creationId xmlns:a16="http://schemas.microsoft.com/office/drawing/2014/main" id="{3C97E85A-2F64-68CD-23CA-AF19ECA3310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51037" t="4179" b="-1"/>
          <a:stretch/>
        </p:blipFill>
        <p:spPr>
          <a:xfrm rot="4176165">
            <a:off x="9032647" y="5315625"/>
            <a:ext cx="334564" cy="654742"/>
          </a:xfrm>
          <a:prstGeom prst="rect">
            <a:avLst/>
          </a:prstGeom>
        </p:spPr>
      </p:pic>
      <p:pic>
        <p:nvPicPr>
          <p:cNvPr id="42" name="Graphic 41" descr="Shoe footprints outline">
            <a:extLst>
              <a:ext uri="{FF2B5EF4-FFF2-40B4-BE49-F238E27FC236}">
                <a16:creationId xmlns:a16="http://schemas.microsoft.com/office/drawing/2014/main" id="{EA7A40E5-F4B8-567E-8D6F-1E7842F33FE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0190" b="18871"/>
          <a:stretch/>
        </p:blipFill>
        <p:spPr>
          <a:xfrm rot="4232585">
            <a:off x="9358354" y="4865435"/>
            <a:ext cx="340352" cy="554354"/>
          </a:xfrm>
          <a:prstGeom prst="rect">
            <a:avLst/>
          </a:prstGeom>
        </p:spPr>
      </p:pic>
      <p:pic>
        <p:nvPicPr>
          <p:cNvPr id="43" name="Graphic 42" descr="Shoe footprints outline">
            <a:extLst>
              <a:ext uri="{FF2B5EF4-FFF2-40B4-BE49-F238E27FC236}">
                <a16:creationId xmlns:a16="http://schemas.microsoft.com/office/drawing/2014/main" id="{DFF1C658-1114-B8AC-9873-282D7BD8EB2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51037" t="4179" b="-1"/>
          <a:stretch/>
        </p:blipFill>
        <p:spPr>
          <a:xfrm rot="4683612">
            <a:off x="2890756" y="5505818"/>
            <a:ext cx="334564" cy="654742"/>
          </a:xfrm>
          <a:prstGeom prst="rect">
            <a:avLst/>
          </a:prstGeom>
        </p:spPr>
      </p:pic>
      <p:pic>
        <p:nvPicPr>
          <p:cNvPr id="44" name="Graphic 43" descr="Shoe footprints outline">
            <a:extLst>
              <a:ext uri="{FF2B5EF4-FFF2-40B4-BE49-F238E27FC236}">
                <a16:creationId xmlns:a16="http://schemas.microsoft.com/office/drawing/2014/main" id="{CCD1D7A3-4DA2-648F-5E0C-481452023E7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0190" b="18871"/>
          <a:stretch/>
        </p:blipFill>
        <p:spPr>
          <a:xfrm rot="4863659">
            <a:off x="4008680" y="5076613"/>
            <a:ext cx="340352" cy="554353"/>
          </a:xfrm>
          <a:prstGeom prst="rect">
            <a:avLst/>
          </a:prstGeom>
        </p:spPr>
      </p:pic>
      <p:pic>
        <p:nvPicPr>
          <p:cNvPr id="45" name="Graphic 44" descr="Shoe footprints outline">
            <a:extLst>
              <a:ext uri="{FF2B5EF4-FFF2-40B4-BE49-F238E27FC236}">
                <a16:creationId xmlns:a16="http://schemas.microsoft.com/office/drawing/2014/main" id="{C451DFD3-4ED5-F17A-8905-9FBA6908D80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51037" t="4179" b="-1"/>
          <a:stretch/>
        </p:blipFill>
        <p:spPr>
          <a:xfrm rot="4683612">
            <a:off x="2085283" y="5603032"/>
            <a:ext cx="334564" cy="654742"/>
          </a:xfrm>
          <a:prstGeom prst="rect">
            <a:avLst/>
          </a:prstGeom>
        </p:spPr>
      </p:pic>
      <p:pic>
        <p:nvPicPr>
          <p:cNvPr id="46" name="Graphic 45" descr="Shoe footprints outline">
            <a:extLst>
              <a:ext uri="{FF2B5EF4-FFF2-40B4-BE49-F238E27FC236}">
                <a16:creationId xmlns:a16="http://schemas.microsoft.com/office/drawing/2014/main" id="{49E0C8D3-8E51-A86D-827A-067C4D53D35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0190" b="18871"/>
          <a:stretch/>
        </p:blipFill>
        <p:spPr>
          <a:xfrm rot="4863659">
            <a:off x="2355474" y="5191869"/>
            <a:ext cx="340352" cy="554353"/>
          </a:xfrm>
          <a:prstGeom prst="rect">
            <a:avLst/>
          </a:prstGeom>
        </p:spPr>
      </p:pic>
      <p:pic>
        <p:nvPicPr>
          <p:cNvPr id="47" name="Graphic 46" descr="Shoe footprints outline">
            <a:extLst>
              <a:ext uri="{FF2B5EF4-FFF2-40B4-BE49-F238E27FC236}">
                <a16:creationId xmlns:a16="http://schemas.microsoft.com/office/drawing/2014/main" id="{053D65F0-38A4-5CD6-6C41-8335F2FE0E4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0190" b="18871"/>
          <a:stretch/>
        </p:blipFill>
        <p:spPr>
          <a:xfrm rot="4863659">
            <a:off x="4864061" y="5011047"/>
            <a:ext cx="340352" cy="554353"/>
          </a:xfrm>
          <a:prstGeom prst="rect">
            <a:avLst/>
          </a:prstGeom>
        </p:spPr>
      </p:pic>
      <p:pic>
        <p:nvPicPr>
          <p:cNvPr id="48" name="Graphic 47" descr="Shoe footprints outline">
            <a:extLst>
              <a:ext uri="{FF2B5EF4-FFF2-40B4-BE49-F238E27FC236}">
                <a16:creationId xmlns:a16="http://schemas.microsoft.com/office/drawing/2014/main" id="{F672AED3-B62F-88E3-32BD-8E614EC5858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51037" t="4179" b="-1"/>
          <a:stretch/>
        </p:blipFill>
        <p:spPr>
          <a:xfrm rot="4683612">
            <a:off x="4554407" y="5414889"/>
            <a:ext cx="334564" cy="654742"/>
          </a:xfrm>
          <a:prstGeom prst="rect">
            <a:avLst/>
          </a:prstGeom>
        </p:spPr>
      </p:pic>
      <p:pic>
        <p:nvPicPr>
          <p:cNvPr id="49" name="Graphic 48" descr="Shoe footprints outline">
            <a:extLst>
              <a:ext uri="{FF2B5EF4-FFF2-40B4-BE49-F238E27FC236}">
                <a16:creationId xmlns:a16="http://schemas.microsoft.com/office/drawing/2014/main" id="{2DCBAD75-8F9F-2F94-A47C-438E357A45B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51037" t="4179" b="-1"/>
          <a:stretch/>
        </p:blipFill>
        <p:spPr>
          <a:xfrm rot="4176165">
            <a:off x="10165794" y="5201816"/>
            <a:ext cx="334564" cy="654742"/>
          </a:xfrm>
          <a:prstGeom prst="rect">
            <a:avLst/>
          </a:prstGeom>
        </p:spPr>
      </p:pic>
      <p:pic>
        <p:nvPicPr>
          <p:cNvPr id="50" name="Graphic 49" descr="Shoe footprints outline">
            <a:extLst>
              <a:ext uri="{FF2B5EF4-FFF2-40B4-BE49-F238E27FC236}">
                <a16:creationId xmlns:a16="http://schemas.microsoft.com/office/drawing/2014/main" id="{649C1861-3950-F992-B815-F18AAE99CF5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0190" b="18871"/>
          <a:stretch/>
        </p:blipFill>
        <p:spPr>
          <a:xfrm rot="4232585">
            <a:off x="10571749" y="4715225"/>
            <a:ext cx="340352" cy="554354"/>
          </a:xfrm>
          <a:prstGeom prst="rect">
            <a:avLst/>
          </a:prstGeom>
        </p:spPr>
      </p:pic>
      <p:sp>
        <p:nvSpPr>
          <p:cNvPr id="53" name="TextBox 52">
            <a:extLst>
              <a:ext uri="{FF2B5EF4-FFF2-40B4-BE49-F238E27FC236}">
                <a16:creationId xmlns:a16="http://schemas.microsoft.com/office/drawing/2014/main" id="{F14B3B9C-1149-27FC-4846-1636E8673FF9}"/>
              </a:ext>
            </a:extLst>
          </p:cNvPr>
          <p:cNvSpPr txBox="1"/>
          <p:nvPr/>
        </p:nvSpPr>
        <p:spPr>
          <a:xfrm>
            <a:off x="571796" y="227796"/>
            <a:ext cx="832437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200" b="1" dirty="0">
                <a:latin typeface="Montserrat Black" panose="00000A00000000000000" pitchFamily="2" charset="0"/>
              </a:rPr>
              <a:t>Working in a 5 STEP Informed Way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2364814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DD93681-40F7-D366-0AC2-C4F1D618D5E5}"/>
              </a:ext>
            </a:extLst>
          </p:cNvPr>
          <p:cNvSpPr txBox="1"/>
          <p:nvPr/>
        </p:nvSpPr>
        <p:spPr>
          <a:xfrm>
            <a:off x="-383758" y="246771"/>
            <a:ext cx="12683912" cy="817979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b="1" kern="1200" dirty="0">
                <a:latin typeface="Montserrat Black" panose="00000A00000000000000" pitchFamily="2" charset="0"/>
                <a:ea typeface="+mj-ea"/>
                <a:cs typeface="+mj-cs"/>
              </a:rPr>
              <a:t>CRAFT- </a:t>
            </a:r>
            <a:r>
              <a:rPr lang="en-US" sz="2800" b="1" dirty="0">
                <a:latin typeface="Montserrat Black" panose="00000A00000000000000" pitchFamily="2" charset="0"/>
                <a:ea typeface="+mj-ea"/>
                <a:cs typeface="+mj-cs"/>
              </a:rPr>
              <a:t>Community Reinforcement and Family Training </a:t>
            </a:r>
            <a:endParaRPr lang="en-US" sz="3200" kern="1200" dirty="0">
              <a:latin typeface="Montserrat Black" panose="00000A00000000000000" pitchFamily="2" charset="0"/>
              <a:ea typeface="+mj-ea"/>
              <a:cs typeface="+mj-cs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2ABC577-A90D-89CC-02CD-92901D29E7BD}"/>
              </a:ext>
            </a:extLst>
          </p:cNvPr>
          <p:cNvGrpSpPr/>
          <p:nvPr/>
        </p:nvGrpSpPr>
        <p:grpSpPr>
          <a:xfrm>
            <a:off x="387894" y="2447473"/>
            <a:ext cx="5198298" cy="1588962"/>
            <a:chOff x="5414284" y="2378647"/>
            <a:chExt cx="5198298" cy="158896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9166110-A4A2-70BA-605A-AF8396BED7CB}"/>
                </a:ext>
              </a:extLst>
            </p:cNvPr>
            <p:cNvSpPr txBox="1"/>
            <p:nvPr/>
          </p:nvSpPr>
          <p:spPr>
            <a:xfrm>
              <a:off x="6096000" y="2644170"/>
              <a:ext cx="4516582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4000" b="1" dirty="0">
                  <a:latin typeface="Montserrat Black" panose="00000A00000000000000" pitchFamily="2" charset="0"/>
                </a:rPr>
                <a:t>YOUR LOVE HAS POWER</a:t>
              </a:r>
            </a:p>
          </p:txBody>
        </p:sp>
        <p:pic>
          <p:nvPicPr>
            <p:cNvPr id="11" name="Graphic 10" descr="Open quotation mark with solid fill">
              <a:extLst>
                <a:ext uri="{FF2B5EF4-FFF2-40B4-BE49-F238E27FC236}">
                  <a16:creationId xmlns:a16="http://schemas.microsoft.com/office/drawing/2014/main" id="{DD00FD43-2C2E-4A79-5BAE-330FB19790E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414284" y="2378647"/>
              <a:ext cx="732203" cy="740017"/>
            </a:xfrm>
            <a:prstGeom prst="rect">
              <a:avLst/>
            </a:prstGeom>
          </p:spPr>
        </p:pic>
        <p:pic>
          <p:nvPicPr>
            <p:cNvPr id="12" name="Graphic 11" descr="Open quotation mark with solid fill">
              <a:extLst>
                <a:ext uri="{FF2B5EF4-FFF2-40B4-BE49-F238E27FC236}">
                  <a16:creationId xmlns:a16="http://schemas.microsoft.com/office/drawing/2014/main" id="{6A4B4DF2-1BF0-151A-1C8B-BAD6AAA5EB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rot="10800000">
              <a:off x="9544027" y="3015626"/>
              <a:ext cx="732202" cy="740016"/>
            </a:xfrm>
            <a:prstGeom prst="rect">
              <a:avLst/>
            </a:prstGeom>
          </p:spPr>
        </p:pic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1A53BBB-131B-6A90-5030-4811D116CB9E}"/>
              </a:ext>
            </a:extLst>
          </p:cNvPr>
          <p:cNvGrpSpPr/>
          <p:nvPr/>
        </p:nvGrpSpPr>
        <p:grpSpPr>
          <a:xfrm>
            <a:off x="6123668" y="1539064"/>
            <a:ext cx="2860063" cy="2663004"/>
            <a:chOff x="4640796" y="3544303"/>
            <a:chExt cx="2860063" cy="2663004"/>
          </a:xfrm>
        </p:grpSpPr>
        <p:sp>
          <p:nvSpPr>
            <p:cNvPr id="19" name="Rectangle 5">
              <a:extLst>
                <a:ext uri="{FF2B5EF4-FFF2-40B4-BE49-F238E27FC236}">
                  <a16:creationId xmlns:a16="http://schemas.microsoft.com/office/drawing/2014/main" id="{C7CFAF23-ED10-BE40-D221-32136BD7CFEF}"/>
                </a:ext>
              </a:extLst>
            </p:cNvPr>
            <p:cNvSpPr/>
            <p:nvPr/>
          </p:nvSpPr>
          <p:spPr>
            <a:xfrm rot="16200000">
              <a:off x="4739326" y="3445773"/>
              <a:ext cx="2663004" cy="2860063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39ADC8B-FE81-E7C9-94FC-EA6935493EE4}"/>
                </a:ext>
              </a:extLst>
            </p:cNvPr>
            <p:cNvSpPr txBox="1"/>
            <p:nvPr/>
          </p:nvSpPr>
          <p:spPr>
            <a:xfrm>
              <a:off x="5052374" y="4360089"/>
              <a:ext cx="2004672" cy="923330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Talking about alcohol </a:t>
              </a: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and drug </a:t>
              </a:r>
              <a:endParaRPr lang="en-GB" sz="1600" b="1" dirty="0"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88B8587-8364-816E-1CEB-590E1B2C4A36}"/>
              </a:ext>
            </a:extLst>
          </p:cNvPr>
          <p:cNvGrpSpPr/>
          <p:nvPr/>
        </p:nvGrpSpPr>
        <p:grpSpPr>
          <a:xfrm>
            <a:off x="8455482" y="1221800"/>
            <a:ext cx="2292308" cy="3296350"/>
            <a:chOff x="6972610" y="3227039"/>
            <a:chExt cx="2292308" cy="3296350"/>
          </a:xfrm>
        </p:grpSpPr>
        <p:sp>
          <p:nvSpPr>
            <p:cNvPr id="20" name="Rectangle 5">
              <a:extLst>
                <a:ext uri="{FF2B5EF4-FFF2-40B4-BE49-F238E27FC236}">
                  <a16:creationId xmlns:a16="http://schemas.microsoft.com/office/drawing/2014/main" id="{644D09F5-56C1-F5C7-38A5-0168685D28AB}"/>
                </a:ext>
              </a:extLst>
            </p:cNvPr>
            <p:cNvSpPr/>
            <p:nvPr/>
          </p:nvSpPr>
          <p:spPr>
            <a:xfrm>
              <a:off x="6986384" y="3227039"/>
              <a:ext cx="2278534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A69FC75-DD7D-AD02-4CDA-1B1073923C51}"/>
                </a:ext>
              </a:extLst>
            </p:cNvPr>
            <p:cNvSpPr txBox="1"/>
            <p:nvPr/>
          </p:nvSpPr>
          <p:spPr>
            <a:xfrm>
              <a:off x="6972610" y="3862264"/>
              <a:ext cx="2278533" cy="193899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Positive </a:t>
              </a:r>
            </a:p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Communication</a:t>
              </a:r>
            </a:p>
            <a:p>
              <a:pPr algn="ctr"/>
              <a:endParaRPr lang="en-GB" sz="1200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E5D8120-1A4E-15EC-B6C4-529792D2E532}"/>
              </a:ext>
            </a:extLst>
          </p:cNvPr>
          <p:cNvGrpSpPr/>
          <p:nvPr/>
        </p:nvGrpSpPr>
        <p:grpSpPr>
          <a:xfrm>
            <a:off x="8156719" y="3947785"/>
            <a:ext cx="2860063" cy="2663444"/>
            <a:chOff x="8736668" y="3530417"/>
            <a:chExt cx="2860063" cy="2663444"/>
          </a:xfrm>
        </p:grpSpPr>
        <p:sp>
          <p:nvSpPr>
            <p:cNvPr id="21" name="Rectangle 5">
              <a:extLst>
                <a:ext uri="{FF2B5EF4-FFF2-40B4-BE49-F238E27FC236}">
                  <a16:creationId xmlns:a16="http://schemas.microsoft.com/office/drawing/2014/main" id="{ECE1D6BF-E089-4357-DFA3-85B49D30542D}"/>
                </a:ext>
              </a:extLst>
            </p:cNvPr>
            <p:cNvSpPr/>
            <p:nvPr/>
          </p:nvSpPr>
          <p:spPr>
            <a:xfrm rot="16200000" flipV="1">
              <a:off x="8834978" y="3432107"/>
              <a:ext cx="2663444" cy="2860063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8B4DC18-FAC0-7F0D-D4A3-F1FE348B435A}"/>
                </a:ext>
              </a:extLst>
            </p:cNvPr>
            <p:cNvSpPr txBox="1"/>
            <p:nvPr/>
          </p:nvSpPr>
          <p:spPr>
            <a:xfrm>
              <a:off x="9034687" y="4505562"/>
              <a:ext cx="2278533" cy="861774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Setting Boundaries  </a:t>
              </a:r>
            </a:p>
            <a:p>
              <a:pPr algn="ctr"/>
              <a:endParaRPr lang="en-GB" sz="1400" b="1" dirty="0">
                <a:solidFill>
                  <a:schemeClr val="bg1"/>
                </a:solidFill>
                <a:latin typeface="Montserrat Black" panose="00000A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0642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DD93681-40F7-D366-0AC2-C4F1D618D5E5}"/>
              </a:ext>
            </a:extLst>
          </p:cNvPr>
          <p:cNvSpPr txBox="1"/>
          <p:nvPr/>
        </p:nvSpPr>
        <p:spPr>
          <a:xfrm>
            <a:off x="-57601" y="170799"/>
            <a:ext cx="6375141" cy="871280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600" b="1" kern="1200" dirty="0">
                <a:latin typeface="Montserrat Black" panose="00000A00000000000000" pitchFamily="2" charset="0"/>
                <a:ea typeface="+mj-ea"/>
                <a:cs typeface="+mj-cs"/>
              </a:rPr>
              <a:t>Peer Support Groups</a:t>
            </a:r>
            <a:endParaRPr lang="en-US" sz="3600" kern="1200" dirty="0">
              <a:latin typeface="Montserrat Black" panose="00000A00000000000000" pitchFamily="2" charset="0"/>
              <a:ea typeface="+mj-ea"/>
              <a:cs typeface="+mj-cs"/>
            </a:endParaRPr>
          </a:p>
        </p:txBody>
      </p:sp>
      <p:pic>
        <p:nvPicPr>
          <p:cNvPr id="3" name="Picture 2" descr="554 Group Therapy Circle Cliparts, Stock Vector and Royalty Free Group  Therapy Circle Illustrations">
            <a:extLst>
              <a:ext uri="{FF2B5EF4-FFF2-40B4-BE49-F238E27FC236}">
                <a16:creationId xmlns:a16="http://schemas.microsoft.com/office/drawing/2014/main" id="{43F2ADF5-8C20-6617-A691-3C794B2037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3000"/>
                    </a14:imgEffect>
                    <a14:imgEffect>
                      <a14:brightnessContrast bright="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918" y="1502031"/>
            <a:ext cx="7558239" cy="392447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FF6B6D08-4EC8-5D1A-D280-BE35CD0606FD}"/>
              </a:ext>
            </a:extLst>
          </p:cNvPr>
          <p:cNvGrpSpPr/>
          <p:nvPr/>
        </p:nvGrpSpPr>
        <p:grpSpPr>
          <a:xfrm>
            <a:off x="5708927" y="3199257"/>
            <a:ext cx="1904014" cy="2873878"/>
            <a:chOff x="6833984" y="1885469"/>
            <a:chExt cx="2278534" cy="329635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CE2CCD9-6309-EE18-E73F-EABC10B10BFA}"/>
                </a:ext>
              </a:extLst>
            </p:cNvPr>
            <p:cNvSpPr/>
            <p:nvPr/>
          </p:nvSpPr>
          <p:spPr>
            <a:xfrm>
              <a:off x="6833984" y="1885469"/>
              <a:ext cx="2278534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7869570-24D1-A7D3-9150-0EC9A099F6C7}"/>
                </a:ext>
              </a:extLst>
            </p:cNvPr>
            <p:cNvSpPr txBox="1"/>
            <p:nvPr/>
          </p:nvSpPr>
          <p:spPr>
            <a:xfrm>
              <a:off x="6890728" y="2782669"/>
              <a:ext cx="2179404" cy="1517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b="1" dirty="0">
                  <a:latin typeface="Montserrat" panose="00000500000000000000" pitchFamily="2" charset="0"/>
                </a:rPr>
                <a:t>Knowledge</a:t>
              </a:r>
            </a:p>
            <a:p>
              <a:pPr algn="ctr"/>
              <a:endParaRPr lang="en-GB" sz="1600" b="1" dirty="0">
                <a:latin typeface="Montserrat" panose="00000500000000000000" pitchFamily="2" charset="0"/>
              </a:endParaRPr>
            </a:p>
            <a:p>
              <a:pPr algn="ctr"/>
              <a:r>
                <a:rPr lang="en-GB" sz="1600" b="1" dirty="0">
                  <a:latin typeface="Montserrat" panose="00000500000000000000" pitchFamily="2" charset="0"/>
                </a:rPr>
                <a:t>&amp;</a:t>
              </a:r>
            </a:p>
            <a:p>
              <a:pPr algn="ctr"/>
              <a:r>
                <a:rPr lang="en-GB" sz="1600" b="1" dirty="0">
                  <a:latin typeface="Montserrat" panose="00000500000000000000" pitchFamily="2" charset="0"/>
                </a:rPr>
                <a:t> </a:t>
              </a:r>
            </a:p>
            <a:p>
              <a:pPr algn="ctr"/>
              <a:r>
                <a:rPr lang="en-GB" sz="1600" b="1" dirty="0">
                  <a:latin typeface="Montserrat" panose="00000500000000000000" pitchFamily="2" charset="0"/>
                </a:rPr>
                <a:t>Understanding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79FFE1C-B68D-55C9-D3ED-E3B7614CDFD8}"/>
              </a:ext>
            </a:extLst>
          </p:cNvPr>
          <p:cNvGrpSpPr/>
          <p:nvPr/>
        </p:nvGrpSpPr>
        <p:grpSpPr>
          <a:xfrm>
            <a:off x="3742298" y="3464266"/>
            <a:ext cx="2389959" cy="2322088"/>
            <a:chOff x="8584268" y="2188847"/>
            <a:chExt cx="2860064" cy="2663444"/>
          </a:xfrm>
        </p:grpSpPr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F08AE340-C04A-A0B7-3DAB-B65A8D2DFE03}"/>
                </a:ext>
              </a:extLst>
            </p:cNvPr>
            <p:cNvSpPr/>
            <p:nvPr/>
          </p:nvSpPr>
          <p:spPr>
            <a:xfrm rot="16200000" flipV="1">
              <a:off x="8682578" y="2090537"/>
              <a:ext cx="2663444" cy="2860064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27B9135-7C23-B8A2-F96F-3DF9F369F2A8}"/>
                </a:ext>
              </a:extLst>
            </p:cNvPr>
            <p:cNvSpPr txBox="1"/>
            <p:nvPr/>
          </p:nvSpPr>
          <p:spPr>
            <a:xfrm>
              <a:off x="9073244" y="3006747"/>
              <a:ext cx="1845950" cy="1059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" panose="00000500000000000000" pitchFamily="2" charset="0"/>
                </a:rPr>
                <a:t>Confident</a:t>
              </a:r>
            </a:p>
            <a:p>
              <a:pPr algn="ctr"/>
              <a:r>
                <a:rPr lang="en-GB" b="1" dirty="0">
                  <a:latin typeface="Montserrat" panose="00000500000000000000" pitchFamily="2" charset="0"/>
                </a:rPr>
                <a:t> &amp; </a:t>
              </a:r>
            </a:p>
            <a:p>
              <a:pPr algn="ctr"/>
              <a:r>
                <a:rPr lang="en-GB" b="1" dirty="0">
                  <a:latin typeface="Montserrat" panose="00000500000000000000" pitchFamily="2" charset="0"/>
                </a:rPr>
                <a:t>Happier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7075E2D-7658-FD28-4156-D52119A52E65}"/>
              </a:ext>
            </a:extLst>
          </p:cNvPr>
          <p:cNvGrpSpPr/>
          <p:nvPr/>
        </p:nvGrpSpPr>
        <p:grpSpPr>
          <a:xfrm>
            <a:off x="2023344" y="1358707"/>
            <a:ext cx="2389959" cy="2321704"/>
            <a:chOff x="4488396" y="2202734"/>
            <a:chExt cx="2860064" cy="2663004"/>
          </a:xfrm>
        </p:grpSpPr>
        <p:sp>
          <p:nvSpPr>
            <p:cNvPr id="5" name="Rectangle 5">
              <a:extLst>
                <a:ext uri="{FF2B5EF4-FFF2-40B4-BE49-F238E27FC236}">
                  <a16:creationId xmlns:a16="http://schemas.microsoft.com/office/drawing/2014/main" id="{A5D3E973-A02C-3FCB-BE0A-A9A2525BFE04}"/>
                </a:ext>
              </a:extLst>
            </p:cNvPr>
            <p:cNvSpPr/>
            <p:nvPr/>
          </p:nvSpPr>
          <p:spPr>
            <a:xfrm rot="16200000">
              <a:off x="4586926" y="2104204"/>
              <a:ext cx="2663004" cy="2860064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6F204BD-012F-56B0-AB1E-D33E3150F13E}"/>
                </a:ext>
              </a:extLst>
            </p:cNvPr>
            <p:cNvSpPr txBox="1"/>
            <p:nvPr/>
          </p:nvSpPr>
          <p:spPr>
            <a:xfrm>
              <a:off x="4912790" y="2985669"/>
              <a:ext cx="19944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" panose="00000500000000000000" pitchFamily="2" charset="0"/>
                </a:rPr>
                <a:t>Less Isolated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86ABCAD-779E-C9D6-9A82-B38B9EE78CEA}"/>
              </a:ext>
            </a:extLst>
          </p:cNvPr>
          <p:cNvGrpSpPr/>
          <p:nvPr/>
        </p:nvGrpSpPr>
        <p:grpSpPr>
          <a:xfrm>
            <a:off x="4009024" y="1096508"/>
            <a:ext cx="1904014" cy="2873878"/>
            <a:chOff x="6833984" y="1885469"/>
            <a:chExt cx="2278534" cy="3296350"/>
          </a:xfrm>
        </p:grpSpPr>
        <p:sp>
          <p:nvSpPr>
            <p:cNvPr id="17" name="Rectangle 5">
              <a:extLst>
                <a:ext uri="{FF2B5EF4-FFF2-40B4-BE49-F238E27FC236}">
                  <a16:creationId xmlns:a16="http://schemas.microsoft.com/office/drawing/2014/main" id="{AB62231C-CECC-C9DB-A3CD-D3F2BE46E80B}"/>
                </a:ext>
              </a:extLst>
            </p:cNvPr>
            <p:cNvSpPr/>
            <p:nvPr/>
          </p:nvSpPr>
          <p:spPr>
            <a:xfrm>
              <a:off x="6833984" y="1885469"/>
              <a:ext cx="2278534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9878F47-D128-67BA-189D-FC3BD196971D}"/>
                </a:ext>
              </a:extLst>
            </p:cNvPr>
            <p:cNvSpPr txBox="1"/>
            <p:nvPr/>
          </p:nvSpPr>
          <p:spPr>
            <a:xfrm>
              <a:off x="6977228" y="2716633"/>
              <a:ext cx="1994418" cy="4236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" panose="00000500000000000000" pitchFamily="2" charset="0"/>
                </a:rPr>
                <a:t>Accepted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C9D156D-22B1-E3CB-F17B-C6D51ACBC606}"/>
              </a:ext>
            </a:extLst>
          </p:cNvPr>
          <p:cNvGrpSpPr/>
          <p:nvPr/>
        </p:nvGrpSpPr>
        <p:grpSpPr>
          <a:xfrm>
            <a:off x="7173591" y="3464266"/>
            <a:ext cx="2389959" cy="2321704"/>
            <a:chOff x="4488397" y="2188687"/>
            <a:chExt cx="2860064" cy="2663004"/>
          </a:xfrm>
        </p:grpSpPr>
        <p:sp>
          <p:nvSpPr>
            <p:cNvPr id="20" name="Rectangle 5">
              <a:extLst>
                <a:ext uri="{FF2B5EF4-FFF2-40B4-BE49-F238E27FC236}">
                  <a16:creationId xmlns:a16="http://schemas.microsoft.com/office/drawing/2014/main" id="{AF233243-562C-F780-94B3-9753493B1FB3}"/>
                </a:ext>
              </a:extLst>
            </p:cNvPr>
            <p:cNvSpPr/>
            <p:nvPr/>
          </p:nvSpPr>
          <p:spPr>
            <a:xfrm rot="16200000">
              <a:off x="4586927" y="2090157"/>
              <a:ext cx="2663004" cy="2860064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823242 w 2069854"/>
                <a:gd name="connsiteY12" fmla="*/ 2167002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793309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026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854"/>
                <a:gd name="connsiteY0" fmla="*/ 3 h 2561350"/>
                <a:gd name="connsiteX1" fmla="*/ 1243365 w 2069854"/>
                <a:gd name="connsiteY1" fmla="*/ 286050 h 2561350"/>
                <a:gd name="connsiteX2" fmla="*/ 1221229 w 2069854"/>
                <a:gd name="connsiteY2" fmla="*/ 389002 h 2561350"/>
                <a:gd name="connsiteX3" fmla="*/ 1960083 w 2069854"/>
                <a:gd name="connsiteY3" fmla="*/ 361648 h 2561350"/>
                <a:gd name="connsiteX4" fmla="*/ 2067846 w 2069854"/>
                <a:gd name="connsiteY4" fmla="*/ 961234 h 2561350"/>
                <a:gd name="connsiteX5" fmla="*/ 1881338 w 2069854"/>
                <a:gd name="connsiteY5" fmla="*/ 1030865 h 2561350"/>
                <a:gd name="connsiteX6" fmla="*/ 1847663 w 2069854"/>
                <a:gd name="connsiteY6" fmla="*/ 1535481 h 2561350"/>
                <a:gd name="connsiteX7" fmla="*/ 2065360 w 2069854"/>
                <a:gd name="connsiteY7" fmla="*/ 1597847 h 2561350"/>
                <a:gd name="connsiteX8" fmla="*/ 1952623 w 2069854"/>
                <a:gd name="connsiteY8" fmla="*/ 2187725 h 2561350"/>
                <a:gd name="connsiteX9" fmla="*/ 1223492 w 2069854"/>
                <a:gd name="connsiteY9" fmla="*/ 2167002 h 2561350"/>
                <a:gd name="connsiteX10" fmla="*/ 1243365 w 2069854"/>
                <a:gd name="connsiteY10" fmla="*/ 2275300 h 2561350"/>
                <a:gd name="connsiteX11" fmla="*/ 803256 w 2069854"/>
                <a:gd name="connsiteY11" fmla="*/ 2277680 h 2561350"/>
                <a:gd name="connsiteX12" fmla="*/ 723771 w 2069854"/>
                <a:gd name="connsiteY12" fmla="*/ 2109806 h 2561350"/>
                <a:gd name="connsiteX13" fmla="*/ 117884 w 2069854"/>
                <a:gd name="connsiteY13" fmla="*/ 2215080 h 2561350"/>
                <a:gd name="connsiteX14" fmla="*/ 1340 w 2069854"/>
                <a:gd name="connsiteY14" fmla="*/ 1657531 h 2561350"/>
                <a:gd name="connsiteX15" fmla="*/ 271736 w 2069854"/>
                <a:gd name="connsiteY15" fmla="*/ 1561668 h 2561350"/>
                <a:gd name="connsiteX16" fmla="*/ 249462 w 2069854"/>
                <a:gd name="connsiteY16" fmla="*/ 1045298 h 2561350"/>
                <a:gd name="connsiteX17" fmla="*/ 8800 w 2069854"/>
                <a:gd name="connsiteY17" fmla="*/ 1018431 h 2561350"/>
                <a:gd name="connsiteX18" fmla="*/ 110423 w 2069854"/>
                <a:gd name="connsiteY18" fmla="*/ 382371 h 2561350"/>
                <a:gd name="connsiteX19" fmla="*/ 828213 w 2069854"/>
                <a:gd name="connsiteY19" fmla="*/ 389002 h 2561350"/>
                <a:gd name="connsiteX20" fmla="*/ 793309 w 2069854"/>
                <a:gd name="connsiteY20" fmla="*/ 283670 h 2561350"/>
                <a:gd name="connsiteX21" fmla="*/ 1029052 w 2069854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  <a:gd name="connsiteX0" fmla="*/ 1029052 w 2069223"/>
                <a:gd name="connsiteY0" fmla="*/ 3 h 2561350"/>
                <a:gd name="connsiteX1" fmla="*/ 1243365 w 2069223"/>
                <a:gd name="connsiteY1" fmla="*/ 286050 h 2561350"/>
                <a:gd name="connsiteX2" fmla="*/ 1221229 w 2069223"/>
                <a:gd name="connsiteY2" fmla="*/ 389002 h 2561350"/>
                <a:gd name="connsiteX3" fmla="*/ 1960083 w 2069223"/>
                <a:gd name="connsiteY3" fmla="*/ 361648 h 2561350"/>
                <a:gd name="connsiteX4" fmla="*/ 2067846 w 2069223"/>
                <a:gd name="connsiteY4" fmla="*/ 961234 h 2561350"/>
                <a:gd name="connsiteX5" fmla="*/ 1881338 w 2069223"/>
                <a:gd name="connsiteY5" fmla="*/ 1030865 h 2561350"/>
                <a:gd name="connsiteX6" fmla="*/ 1847663 w 2069223"/>
                <a:gd name="connsiteY6" fmla="*/ 1535481 h 2561350"/>
                <a:gd name="connsiteX7" fmla="*/ 2065360 w 2069223"/>
                <a:gd name="connsiteY7" fmla="*/ 1597847 h 2561350"/>
                <a:gd name="connsiteX8" fmla="*/ 1945162 w 2069223"/>
                <a:gd name="connsiteY8" fmla="*/ 2187725 h 2561350"/>
                <a:gd name="connsiteX9" fmla="*/ 1223492 w 2069223"/>
                <a:gd name="connsiteY9" fmla="*/ 2167002 h 2561350"/>
                <a:gd name="connsiteX10" fmla="*/ 1243365 w 2069223"/>
                <a:gd name="connsiteY10" fmla="*/ 2275300 h 2561350"/>
                <a:gd name="connsiteX11" fmla="*/ 803256 w 2069223"/>
                <a:gd name="connsiteY11" fmla="*/ 2277680 h 2561350"/>
                <a:gd name="connsiteX12" fmla="*/ 723771 w 2069223"/>
                <a:gd name="connsiteY12" fmla="*/ 2109806 h 2561350"/>
                <a:gd name="connsiteX13" fmla="*/ 117884 w 2069223"/>
                <a:gd name="connsiteY13" fmla="*/ 2215080 h 2561350"/>
                <a:gd name="connsiteX14" fmla="*/ 1340 w 2069223"/>
                <a:gd name="connsiteY14" fmla="*/ 1657531 h 2561350"/>
                <a:gd name="connsiteX15" fmla="*/ 271736 w 2069223"/>
                <a:gd name="connsiteY15" fmla="*/ 1561668 h 2561350"/>
                <a:gd name="connsiteX16" fmla="*/ 249462 w 2069223"/>
                <a:gd name="connsiteY16" fmla="*/ 1045298 h 2561350"/>
                <a:gd name="connsiteX17" fmla="*/ 8800 w 2069223"/>
                <a:gd name="connsiteY17" fmla="*/ 1018431 h 2561350"/>
                <a:gd name="connsiteX18" fmla="*/ 110423 w 2069223"/>
                <a:gd name="connsiteY18" fmla="*/ 382371 h 2561350"/>
                <a:gd name="connsiteX19" fmla="*/ 828213 w 2069223"/>
                <a:gd name="connsiteY19" fmla="*/ 389002 h 2561350"/>
                <a:gd name="connsiteX20" fmla="*/ 793309 w 2069223"/>
                <a:gd name="connsiteY20" fmla="*/ 283670 h 2561350"/>
                <a:gd name="connsiteX21" fmla="*/ 1029052 w 2069223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223" h="2561350">
                  <a:moveTo>
                    <a:pt x="1029052" y="3"/>
                  </a:moveTo>
                  <a:cubicBezTo>
                    <a:pt x="1198121" y="-691"/>
                    <a:pt x="1366104" y="120921"/>
                    <a:pt x="1243365" y="286050"/>
                  </a:cubicBezTo>
                  <a:cubicBezTo>
                    <a:pt x="1227255" y="315682"/>
                    <a:pt x="1215473" y="348101"/>
                    <a:pt x="1221229" y="389002"/>
                  </a:cubicBezTo>
                  <a:cubicBezTo>
                    <a:pt x="1226297" y="528261"/>
                    <a:pt x="1696392" y="461119"/>
                    <a:pt x="1960083" y="361648"/>
                  </a:cubicBezTo>
                  <a:cubicBezTo>
                    <a:pt x="2053938" y="496394"/>
                    <a:pt x="2071127" y="822506"/>
                    <a:pt x="2067846" y="961234"/>
                  </a:cubicBezTo>
                  <a:cubicBezTo>
                    <a:pt x="2071715" y="1080232"/>
                    <a:pt x="2015018" y="1106744"/>
                    <a:pt x="1881338" y="1030865"/>
                  </a:cubicBezTo>
                  <a:cubicBezTo>
                    <a:pt x="1484062" y="845572"/>
                    <a:pt x="1585310" y="1699608"/>
                    <a:pt x="1847663" y="1535481"/>
                  </a:cubicBezTo>
                  <a:cubicBezTo>
                    <a:pt x="1929415" y="1495441"/>
                    <a:pt x="2055329" y="1373504"/>
                    <a:pt x="2065360" y="1597847"/>
                  </a:cubicBezTo>
                  <a:cubicBezTo>
                    <a:pt x="2080367" y="1677957"/>
                    <a:pt x="2053974" y="2093695"/>
                    <a:pt x="1945162" y="2187725"/>
                  </a:cubicBezTo>
                  <a:cubicBezTo>
                    <a:pt x="1805733" y="2151252"/>
                    <a:pt x="1398565" y="2030230"/>
                    <a:pt x="1223492" y="2167002"/>
                  </a:cubicBezTo>
                  <a:cubicBezTo>
                    <a:pt x="1210011" y="2193452"/>
                    <a:pt x="1212813" y="2230274"/>
                    <a:pt x="1243365" y="2275300"/>
                  </a:cubicBezTo>
                  <a:cubicBezTo>
                    <a:pt x="1483871" y="2660267"/>
                    <a:pt x="591323" y="2652331"/>
                    <a:pt x="803256" y="2277680"/>
                  </a:cubicBezTo>
                  <a:cubicBezTo>
                    <a:pt x="852179" y="2213432"/>
                    <a:pt x="836244" y="2132321"/>
                    <a:pt x="723771" y="2109806"/>
                  </a:cubicBezTo>
                  <a:cubicBezTo>
                    <a:pt x="609542" y="2086940"/>
                    <a:pt x="401355" y="2119754"/>
                    <a:pt x="117884" y="2215080"/>
                  </a:cubicBezTo>
                  <a:cubicBezTo>
                    <a:pt x="25248" y="2145089"/>
                    <a:pt x="-7310" y="1771407"/>
                    <a:pt x="1340" y="1657531"/>
                  </a:cubicBezTo>
                  <a:cubicBezTo>
                    <a:pt x="24910" y="1416831"/>
                    <a:pt x="118063" y="1502066"/>
                    <a:pt x="271736" y="1561668"/>
                  </a:cubicBezTo>
                  <a:cubicBezTo>
                    <a:pt x="483918" y="1635999"/>
                    <a:pt x="591326" y="1022800"/>
                    <a:pt x="249462" y="1045298"/>
                  </a:cubicBezTo>
                  <a:cubicBezTo>
                    <a:pt x="168753" y="1050498"/>
                    <a:pt x="31973" y="1183628"/>
                    <a:pt x="8800" y="1018431"/>
                  </a:cubicBezTo>
                  <a:cubicBezTo>
                    <a:pt x="-14373" y="907943"/>
                    <a:pt x="14056" y="478572"/>
                    <a:pt x="110423" y="382371"/>
                  </a:cubicBezTo>
                  <a:cubicBezTo>
                    <a:pt x="506629" y="514999"/>
                    <a:pt x="790102" y="488473"/>
                    <a:pt x="828213" y="389002"/>
                  </a:cubicBezTo>
                  <a:cubicBezTo>
                    <a:pt x="838534" y="365427"/>
                    <a:pt x="828962" y="333342"/>
                    <a:pt x="793309" y="283670"/>
                  </a:cubicBezTo>
                  <a:cubicBezTo>
                    <a:pt x="687343" y="96344"/>
                    <a:pt x="859983" y="698"/>
                    <a:pt x="102905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FACA441-8F04-E423-8FAC-A2E79CB803F4}"/>
                </a:ext>
              </a:extLst>
            </p:cNvPr>
            <p:cNvSpPr txBox="1"/>
            <p:nvPr/>
          </p:nvSpPr>
          <p:spPr>
            <a:xfrm>
              <a:off x="4921220" y="3150858"/>
              <a:ext cx="19944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" panose="00000500000000000000" pitchFamily="2" charset="0"/>
                </a:rPr>
                <a:t>Practical Help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30955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DD93681-40F7-D366-0AC2-C4F1D618D5E5}"/>
              </a:ext>
            </a:extLst>
          </p:cNvPr>
          <p:cNvSpPr txBox="1"/>
          <p:nvPr/>
        </p:nvSpPr>
        <p:spPr>
          <a:xfrm>
            <a:off x="136070" y="0"/>
            <a:ext cx="9367158" cy="1406276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 fontScale="92500" lnSpcReduction="20000"/>
          </a:bodyPr>
          <a:lstStyle/>
          <a:p>
            <a:pPr>
              <a:lnSpc>
                <a:spcPct val="16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b="1" kern="1200" dirty="0">
                <a:latin typeface="Montserrat Black" panose="00000A00000000000000" pitchFamily="2" charset="0"/>
                <a:ea typeface="+mj-ea"/>
                <a:cs typeface="+mj-cs"/>
              </a:rPr>
              <a:t>SMART Family &amp; Friends Meetings</a:t>
            </a:r>
          </a:p>
          <a:p>
            <a:pPr>
              <a:lnSpc>
                <a:spcPct val="16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200" kern="1200" dirty="0">
                <a:latin typeface="Montserrat Black" panose="00000A00000000000000" pitchFamily="2" charset="0"/>
                <a:ea typeface="+mj-ea"/>
                <a:cs typeface="+mj-cs"/>
              </a:rPr>
              <a:t>Self Management and Recovery Training 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8D8D5F9-3206-F913-9CE1-9C951BCA98E2}"/>
              </a:ext>
            </a:extLst>
          </p:cNvPr>
          <p:cNvGrpSpPr/>
          <p:nvPr/>
        </p:nvGrpSpPr>
        <p:grpSpPr>
          <a:xfrm>
            <a:off x="3274545" y="1940632"/>
            <a:ext cx="5749636" cy="3234170"/>
            <a:chOff x="5915891" y="1971163"/>
            <a:chExt cx="5749636" cy="3234170"/>
          </a:xfrm>
        </p:grpSpPr>
        <p:pic>
          <p:nvPicPr>
            <p:cNvPr id="9" name="Picture 8" descr="Text&#10;&#10;Description automatically generated">
              <a:extLst>
                <a:ext uri="{FF2B5EF4-FFF2-40B4-BE49-F238E27FC236}">
                  <a16:creationId xmlns:a16="http://schemas.microsoft.com/office/drawing/2014/main" id="{B9A809A1-C2D7-8DF6-312D-B62DC6669F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15891" y="1971163"/>
              <a:ext cx="5749636" cy="3234170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11" name="Picture 10" descr="Logo&#10;&#10;Description automatically generated">
              <a:extLst>
                <a:ext uri="{FF2B5EF4-FFF2-40B4-BE49-F238E27FC236}">
                  <a16:creationId xmlns:a16="http://schemas.microsoft.com/office/drawing/2014/main" id="{92574DA1-A020-5A0B-3235-90E9FA58026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409903" y="4563399"/>
              <a:ext cx="1144789" cy="500477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A0F85A7-3B32-8DD4-22C5-30D2CF0F1B7F}"/>
              </a:ext>
            </a:extLst>
          </p:cNvPr>
          <p:cNvGrpSpPr/>
          <p:nvPr/>
        </p:nvGrpSpPr>
        <p:grpSpPr>
          <a:xfrm>
            <a:off x="6639438" y="3384695"/>
            <a:ext cx="2067876" cy="2676751"/>
            <a:chOff x="6972048" y="3227039"/>
            <a:chExt cx="2292870" cy="3296350"/>
          </a:xfrm>
        </p:grpSpPr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F5140AE4-614D-1993-47A5-2B06BCB98D1F}"/>
                </a:ext>
              </a:extLst>
            </p:cNvPr>
            <p:cNvSpPr/>
            <p:nvPr/>
          </p:nvSpPr>
          <p:spPr>
            <a:xfrm>
              <a:off x="6986384" y="3227039"/>
              <a:ext cx="2278534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DF80487-2192-C135-4A29-E7170C5766CB}"/>
                </a:ext>
              </a:extLst>
            </p:cNvPr>
            <p:cNvSpPr txBox="1"/>
            <p:nvPr/>
          </p:nvSpPr>
          <p:spPr>
            <a:xfrm>
              <a:off x="6972048" y="3736586"/>
              <a:ext cx="2278533" cy="193899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Safety </a:t>
              </a:r>
            </a:p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&amp; </a:t>
              </a:r>
            </a:p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Support</a:t>
              </a:r>
            </a:p>
            <a:p>
              <a:pPr algn="ctr"/>
              <a:endParaRPr lang="en-GB" sz="1200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B27A70A-85F9-D608-D31F-1CFD58362960}"/>
              </a:ext>
            </a:extLst>
          </p:cNvPr>
          <p:cNvGrpSpPr/>
          <p:nvPr/>
        </p:nvGrpSpPr>
        <p:grpSpPr>
          <a:xfrm>
            <a:off x="4530578" y="3617507"/>
            <a:ext cx="2579412" cy="2162809"/>
            <a:chOff x="8736668" y="3530417"/>
            <a:chExt cx="2860063" cy="2663444"/>
          </a:xfrm>
        </p:grpSpPr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248DBBC5-1CDC-22CC-047D-F10AF3B37B57}"/>
                </a:ext>
              </a:extLst>
            </p:cNvPr>
            <p:cNvSpPr/>
            <p:nvPr/>
          </p:nvSpPr>
          <p:spPr>
            <a:xfrm rot="16200000" flipV="1">
              <a:off x="8834978" y="3432107"/>
              <a:ext cx="2663444" cy="2860063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9564" h="2561350">
                  <a:moveTo>
                    <a:pt x="1028762" y="3"/>
                  </a:moveTo>
                  <a:cubicBezTo>
                    <a:pt x="1197831" y="-691"/>
                    <a:pt x="1365814" y="120921"/>
                    <a:pt x="1243075" y="286050"/>
                  </a:cubicBezTo>
                  <a:cubicBezTo>
                    <a:pt x="1226965" y="315682"/>
                    <a:pt x="1215183" y="348101"/>
                    <a:pt x="1220939" y="389002"/>
                  </a:cubicBezTo>
                  <a:cubicBezTo>
                    <a:pt x="1226007" y="528261"/>
                    <a:pt x="1696102" y="461119"/>
                    <a:pt x="1959793" y="361648"/>
                  </a:cubicBezTo>
                  <a:cubicBezTo>
                    <a:pt x="2053648" y="496394"/>
                    <a:pt x="2070837" y="822506"/>
                    <a:pt x="2067556" y="961234"/>
                  </a:cubicBezTo>
                  <a:cubicBezTo>
                    <a:pt x="2071425" y="1080232"/>
                    <a:pt x="2014728" y="1106744"/>
                    <a:pt x="1881048" y="1030865"/>
                  </a:cubicBezTo>
                  <a:cubicBezTo>
                    <a:pt x="1483772" y="845572"/>
                    <a:pt x="1585020" y="1699608"/>
                    <a:pt x="1847373" y="1535481"/>
                  </a:cubicBezTo>
                  <a:cubicBezTo>
                    <a:pt x="1929125" y="1495441"/>
                    <a:pt x="2055039" y="1373504"/>
                    <a:pt x="2065070" y="1597847"/>
                  </a:cubicBezTo>
                  <a:cubicBezTo>
                    <a:pt x="2080077" y="1677957"/>
                    <a:pt x="2061145" y="2086235"/>
                    <a:pt x="1952333" y="2180265"/>
                  </a:cubicBezTo>
                  <a:cubicBezTo>
                    <a:pt x="1755709" y="2153739"/>
                    <a:pt x="1373407" y="2007849"/>
                    <a:pt x="1223202" y="2167002"/>
                  </a:cubicBezTo>
                  <a:cubicBezTo>
                    <a:pt x="1209721" y="2193452"/>
                    <a:pt x="1212523" y="2230274"/>
                    <a:pt x="1243075" y="2275300"/>
                  </a:cubicBezTo>
                  <a:cubicBezTo>
                    <a:pt x="1483581" y="2660267"/>
                    <a:pt x="581086" y="2652331"/>
                    <a:pt x="793019" y="2277680"/>
                  </a:cubicBezTo>
                  <a:cubicBezTo>
                    <a:pt x="831994" y="2223379"/>
                    <a:pt x="839802" y="2190096"/>
                    <a:pt x="822952" y="2167002"/>
                  </a:cubicBezTo>
                  <a:cubicBezTo>
                    <a:pt x="720184" y="2021111"/>
                    <a:pt x="378685" y="2147108"/>
                    <a:pt x="130027" y="2200159"/>
                  </a:cubicBezTo>
                  <a:cubicBezTo>
                    <a:pt x="37391" y="2130168"/>
                    <a:pt x="-7600" y="1771407"/>
                    <a:pt x="1050" y="1657531"/>
                  </a:cubicBezTo>
                  <a:cubicBezTo>
                    <a:pt x="24620" y="1416831"/>
                    <a:pt x="117773" y="1502066"/>
                    <a:pt x="271446" y="1561668"/>
                  </a:cubicBezTo>
                  <a:cubicBezTo>
                    <a:pt x="483628" y="1635999"/>
                    <a:pt x="591036" y="1022800"/>
                    <a:pt x="249172" y="1045298"/>
                  </a:cubicBezTo>
                  <a:cubicBezTo>
                    <a:pt x="168463" y="1050498"/>
                    <a:pt x="31683" y="1183628"/>
                    <a:pt x="8510" y="1018431"/>
                  </a:cubicBezTo>
                  <a:cubicBezTo>
                    <a:pt x="-14663" y="907943"/>
                    <a:pt x="13766" y="478572"/>
                    <a:pt x="110133" y="382371"/>
                  </a:cubicBezTo>
                  <a:cubicBezTo>
                    <a:pt x="506339" y="514999"/>
                    <a:pt x="789812" y="488473"/>
                    <a:pt x="827923" y="389002"/>
                  </a:cubicBezTo>
                  <a:cubicBezTo>
                    <a:pt x="838244" y="365427"/>
                    <a:pt x="828672" y="333342"/>
                    <a:pt x="793019" y="283670"/>
                  </a:cubicBezTo>
                  <a:cubicBezTo>
                    <a:pt x="687053" y="96344"/>
                    <a:pt x="859693" y="698"/>
                    <a:pt x="1028762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4CD8A56-1F41-ECC7-04E7-191B40C95F54}"/>
                </a:ext>
              </a:extLst>
            </p:cNvPr>
            <p:cNvSpPr txBox="1"/>
            <p:nvPr/>
          </p:nvSpPr>
          <p:spPr>
            <a:xfrm>
              <a:off x="9034687" y="4505562"/>
              <a:ext cx="2278533" cy="861774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Healthy Boundaries  </a:t>
              </a:r>
            </a:p>
            <a:p>
              <a:pPr algn="ctr"/>
              <a:endParaRPr lang="en-GB" sz="1400" b="1" dirty="0">
                <a:solidFill>
                  <a:schemeClr val="bg1"/>
                </a:solidFill>
                <a:latin typeface="Montserrat Black" panose="00000A00000000000000" pitchFamily="2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269D2DD-AAA8-19BE-E6A6-76CCDB6F0453}"/>
              </a:ext>
            </a:extLst>
          </p:cNvPr>
          <p:cNvGrpSpPr/>
          <p:nvPr/>
        </p:nvGrpSpPr>
        <p:grpSpPr>
          <a:xfrm>
            <a:off x="2929001" y="3360537"/>
            <a:ext cx="2080270" cy="2676751"/>
            <a:chOff x="6958306" y="3227039"/>
            <a:chExt cx="2306612" cy="3296350"/>
          </a:xfrm>
        </p:grpSpPr>
        <p:sp>
          <p:nvSpPr>
            <p:cNvPr id="16" name="Rectangle 5">
              <a:extLst>
                <a:ext uri="{FF2B5EF4-FFF2-40B4-BE49-F238E27FC236}">
                  <a16:creationId xmlns:a16="http://schemas.microsoft.com/office/drawing/2014/main" id="{B41EDE57-B8CB-36A8-C857-C0399FBA4031}"/>
                </a:ext>
              </a:extLst>
            </p:cNvPr>
            <p:cNvSpPr/>
            <p:nvPr/>
          </p:nvSpPr>
          <p:spPr>
            <a:xfrm>
              <a:off x="6986384" y="3227039"/>
              <a:ext cx="2278534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60811E7-76EA-8631-C3ED-262382B7A995}"/>
                </a:ext>
              </a:extLst>
            </p:cNvPr>
            <p:cNvSpPr txBox="1"/>
            <p:nvPr/>
          </p:nvSpPr>
          <p:spPr>
            <a:xfrm>
              <a:off x="6958306" y="3758064"/>
              <a:ext cx="2278533" cy="193899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Self Care </a:t>
              </a:r>
            </a:p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&amp; </a:t>
              </a:r>
            </a:p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Rewards</a:t>
              </a:r>
            </a:p>
            <a:p>
              <a:pPr algn="ctr"/>
              <a:endParaRPr lang="en-GB" sz="1200" dirty="0"/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8988D37-3459-2510-7B16-64D025E8A024}"/>
              </a:ext>
            </a:extLst>
          </p:cNvPr>
          <p:cNvGrpSpPr/>
          <p:nvPr/>
        </p:nvGrpSpPr>
        <p:grpSpPr>
          <a:xfrm>
            <a:off x="2666436" y="1647951"/>
            <a:ext cx="2579412" cy="2162452"/>
            <a:chOff x="2458805" y="2356342"/>
            <a:chExt cx="2860063" cy="2663004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E48A11D-4EAA-C848-314E-05D7FF398C4D}"/>
                </a:ext>
              </a:extLst>
            </p:cNvPr>
            <p:cNvGrpSpPr/>
            <p:nvPr/>
          </p:nvGrpSpPr>
          <p:grpSpPr>
            <a:xfrm>
              <a:off x="2458805" y="2356342"/>
              <a:ext cx="2860063" cy="2663004"/>
              <a:chOff x="4640796" y="3544303"/>
              <a:chExt cx="2860063" cy="2663004"/>
            </a:xfrm>
          </p:grpSpPr>
          <p:sp>
            <p:nvSpPr>
              <p:cNvPr id="4" name="Rectangle 5">
                <a:extLst>
                  <a:ext uri="{FF2B5EF4-FFF2-40B4-BE49-F238E27FC236}">
                    <a16:creationId xmlns:a16="http://schemas.microsoft.com/office/drawing/2014/main" id="{D09E29EA-A410-7D40-0FCB-818519D131BB}"/>
                  </a:ext>
                </a:extLst>
              </p:cNvPr>
              <p:cNvSpPr/>
              <p:nvPr/>
            </p:nvSpPr>
            <p:spPr>
              <a:xfrm rot="16200000">
                <a:off x="4739326" y="3445773"/>
                <a:ext cx="2663004" cy="2860063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749764F-CB20-984E-7DF7-447DB3886AB5}"/>
                  </a:ext>
                </a:extLst>
              </p:cNvPr>
              <p:cNvSpPr txBox="1"/>
              <p:nvPr/>
            </p:nvSpPr>
            <p:spPr>
              <a:xfrm>
                <a:off x="5052374" y="4360089"/>
                <a:ext cx="2004672" cy="338554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endParaRPr lang="en-GB" sz="1600" b="1" dirty="0">
                  <a:latin typeface="Montserrat Black" panose="00000A00000000000000" pitchFamily="2" charset="0"/>
                </a:endParaRPr>
              </a:p>
            </p:txBody>
          </p: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522F437-C6A0-7499-EBE5-661050251B8E}"/>
                </a:ext>
              </a:extLst>
            </p:cNvPr>
            <p:cNvSpPr txBox="1"/>
            <p:nvPr/>
          </p:nvSpPr>
          <p:spPr>
            <a:xfrm>
              <a:off x="2778457" y="3030793"/>
              <a:ext cx="2278533" cy="1107996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Change &amp; Motivation</a:t>
              </a:r>
            </a:p>
            <a:p>
              <a:pPr algn="ctr"/>
              <a:endParaRPr lang="en-GB" sz="1200" dirty="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95038EA-BF2F-9271-0841-4BB658A66F2C}"/>
              </a:ext>
            </a:extLst>
          </p:cNvPr>
          <p:cNvGrpSpPr/>
          <p:nvPr/>
        </p:nvGrpSpPr>
        <p:grpSpPr>
          <a:xfrm>
            <a:off x="6377205" y="1694573"/>
            <a:ext cx="2579412" cy="2162452"/>
            <a:chOff x="2458805" y="2356342"/>
            <a:chExt cx="2860063" cy="2663004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E90530B-8DF9-1114-9868-1769CC12344F}"/>
                </a:ext>
              </a:extLst>
            </p:cNvPr>
            <p:cNvGrpSpPr/>
            <p:nvPr/>
          </p:nvGrpSpPr>
          <p:grpSpPr>
            <a:xfrm>
              <a:off x="2458805" y="2356342"/>
              <a:ext cx="2860063" cy="2663004"/>
              <a:chOff x="4640796" y="3544303"/>
              <a:chExt cx="2860063" cy="2663004"/>
            </a:xfrm>
          </p:grpSpPr>
          <p:sp>
            <p:nvSpPr>
              <p:cNvPr id="25" name="Rectangle 5">
                <a:extLst>
                  <a:ext uri="{FF2B5EF4-FFF2-40B4-BE49-F238E27FC236}">
                    <a16:creationId xmlns:a16="http://schemas.microsoft.com/office/drawing/2014/main" id="{B4B01226-5C97-E6BB-7DFA-9B4B114CE5A2}"/>
                  </a:ext>
                </a:extLst>
              </p:cNvPr>
              <p:cNvSpPr/>
              <p:nvPr/>
            </p:nvSpPr>
            <p:spPr>
              <a:xfrm rot="16200000">
                <a:off x="4739326" y="3445773"/>
                <a:ext cx="2663004" cy="2860063"/>
              </a:xfrm>
              <a:custGeom>
                <a:avLst/>
                <a:gdLst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872209 w 1795780"/>
                  <a:gd name="connsiteY0" fmla="*/ 3 h 2561350"/>
                  <a:gd name="connsiteX1" fmla="*/ 1086522 w 1795780"/>
                  <a:gd name="connsiteY1" fmla="*/ 286050 h 2561350"/>
                  <a:gd name="connsiteX2" fmla="*/ 1064386 w 1795780"/>
                  <a:gd name="connsiteY2" fmla="*/ 389002 h 2561350"/>
                  <a:gd name="connsiteX3" fmla="*/ 1795780 w 1795780"/>
                  <a:gd name="connsiteY3" fmla="*/ 389002 h 2561350"/>
                  <a:gd name="connsiteX4" fmla="*/ 1795780 w 1795780"/>
                  <a:gd name="connsiteY4" fmla="*/ 1063389 h 2561350"/>
                  <a:gd name="connsiteX5" fmla="*/ 1706462 w 1795780"/>
                  <a:gd name="connsiteY5" fmla="*/ 1037347 h 2561350"/>
                  <a:gd name="connsiteX6" fmla="*/ 1704082 w 1795780"/>
                  <a:gd name="connsiteY6" fmla="*/ 1487403 h 2561350"/>
                  <a:gd name="connsiteX7" fmla="*/ 1795780 w 1795780"/>
                  <a:gd name="connsiteY7" fmla="*/ 1449629 h 2561350"/>
                  <a:gd name="connsiteX8" fmla="*/ 1795780 w 1795780"/>
                  <a:gd name="connsiteY8" fmla="*/ 2167002 h 2561350"/>
                  <a:gd name="connsiteX9" fmla="*/ 1066649 w 1795780"/>
                  <a:gd name="connsiteY9" fmla="*/ 2167002 h 2561350"/>
                  <a:gd name="connsiteX10" fmla="*/ 1086522 w 1795780"/>
                  <a:gd name="connsiteY10" fmla="*/ 2275300 h 2561350"/>
                  <a:gd name="connsiteX11" fmla="*/ 636466 w 1795780"/>
                  <a:gd name="connsiteY11" fmla="*/ 2277680 h 2561350"/>
                  <a:gd name="connsiteX12" fmla="*/ 666399 w 1795780"/>
                  <a:gd name="connsiteY12" fmla="*/ 2167002 h 2561350"/>
                  <a:gd name="connsiteX13" fmla="*/ 0 w 1795780"/>
                  <a:gd name="connsiteY13" fmla="*/ 2167002 h 2561350"/>
                  <a:gd name="connsiteX14" fmla="*/ 0 w 1795780"/>
                  <a:gd name="connsiteY14" fmla="*/ 1458174 h 2561350"/>
                  <a:gd name="connsiteX15" fmla="*/ 94999 w 1795780"/>
                  <a:gd name="connsiteY15" fmla="*/ 1495354 h 2561350"/>
                  <a:gd name="connsiteX16" fmla="*/ 92619 w 1795780"/>
                  <a:gd name="connsiteY16" fmla="*/ 1045298 h 2561350"/>
                  <a:gd name="connsiteX17" fmla="*/ 0 w 1795780"/>
                  <a:gd name="connsiteY17" fmla="*/ 1071146 h 2561350"/>
                  <a:gd name="connsiteX18" fmla="*/ 0 w 1795780"/>
                  <a:gd name="connsiteY18" fmla="*/ 389002 h 2561350"/>
                  <a:gd name="connsiteX19" fmla="*/ 671370 w 1795780"/>
                  <a:gd name="connsiteY19" fmla="*/ 389002 h 2561350"/>
                  <a:gd name="connsiteX20" fmla="*/ 636466 w 1795780"/>
                  <a:gd name="connsiteY20" fmla="*/ 283670 h 2561350"/>
                  <a:gd name="connsiteX21" fmla="*/ 872209 w 179578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42200"/>
                  <a:gd name="connsiteY0" fmla="*/ 3 h 2561350"/>
                  <a:gd name="connsiteX1" fmla="*/ 1132942 w 1842200"/>
                  <a:gd name="connsiteY1" fmla="*/ 286050 h 2561350"/>
                  <a:gd name="connsiteX2" fmla="*/ 1110806 w 1842200"/>
                  <a:gd name="connsiteY2" fmla="*/ 389002 h 2561350"/>
                  <a:gd name="connsiteX3" fmla="*/ 1842200 w 1842200"/>
                  <a:gd name="connsiteY3" fmla="*/ 389002 h 2561350"/>
                  <a:gd name="connsiteX4" fmla="*/ 1842200 w 1842200"/>
                  <a:gd name="connsiteY4" fmla="*/ 1063389 h 2561350"/>
                  <a:gd name="connsiteX5" fmla="*/ 1752882 w 1842200"/>
                  <a:gd name="connsiteY5" fmla="*/ 1037347 h 2561350"/>
                  <a:gd name="connsiteX6" fmla="*/ 1750502 w 1842200"/>
                  <a:gd name="connsiteY6" fmla="*/ 1487403 h 2561350"/>
                  <a:gd name="connsiteX7" fmla="*/ 1842200 w 1842200"/>
                  <a:gd name="connsiteY7" fmla="*/ 1449629 h 2561350"/>
                  <a:gd name="connsiteX8" fmla="*/ 1842200 w 1842200"/>
                  <a:gd name="connsiteY8" fmla="*/ 2167002 h 2561350"/>
                  <a:gd name="connsiteX9" fmla="*/ 1113069 w 1842200"/>
                  <a:gd name="connsiteY9" fmla="*/ 2167002 h 2561350"/>
                  <a:gd name="connsiteX10" fmla="*/ 1132942 w 1842200"/>
                  <a:gd name="connsiteY10" fmla="*/ 2275300 h 2561350"/>
                  <a:gd name="connsiteX11" fmla="*/ 682886 w 1842200"/>
                  <a:gd name="connsiteY11" fmla="*/ 2277680 h 2561350"/>
                  <a:gd name="connsiteX12" fmla="*/ 712819 w 1842200"/>
                  <a:gd name="connsiteY12" fmla="*/ 2167002 h 2561350"/>
                  <a:gd name="connsiteX13" fmla="*/ 46420 w 1842200"/>
                  <a:gd name="connsiteY13" fmla="*/ 2167002 h 2561350"/>
                  <a:gd name="connsiteX14" fmla="*/ 46420 w 1842200"/>
                  <a:gd name="connsiteY14" fmla="*/ 1458174 h 2561350"/>
                  <a:gd name="connsiteX15" fmla="*/ 141419 w 1842200"/>
                  <a:gd name="connsiteY15" fmla="*/ 1495354 h 2561350"/>
                  <a:gd name="connsiteX16" fmla="*/ 139039 w 1842200"/>
                  <a:gd name="connsiteY16" fmla="*/ 1045298 h 2561350"/>
                  <a:gd name="connsiteX17" fmla="*/ 46420 w 1842200"/>
                  <a:gd name="connsiteY17" fmla="*/ 1071146 h 2561350"/>
                  <a:gd name="connsiteX18" fmla="*/ 0 w 1842200"/>
                  <a:gd name="connsiteY18" fmla="*/ 382371 h 2561350"/>
                  <a:gd name="connsiteX19" fmla="*/ 717790 w 1842200"/>
                  <a:gd name="connsiteY19" fmla="*/ 389002 h 2561350"/>
                  <a:gd name="connsiteX20" fmla="*/ 682886 w 1842200"/>
                  <a:gd name="connsiteY20" fmla="*/ 283670 h 2561350"/>
                  <a:gd name="connsiteX21" fmla="*/ 918629 w 1842200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862094"/>
                  <a:gd name="connsiteY0" fmla="*/ 3 h 2561350"/>
                  <a:gd name="connsiteX1" fmla="*/ 1132942 w 1862094"/>
                  <a:gd name="connsiteY1" fmla="*/ 286050 h 2561350"/>
                  <a:gd name="connsiteX2" fmla="*/ 1110806 w 1862094"/>
                  <a:gd name="connsiteY2" fmla="*/ 389002 h 2561350"/>
                  <a:gd name="connsiteX3" fmla="*/ 1862094 w 1862094"/>
                  <a:gd name="connsiteY3" fmla="*/ 369108 h 2561350"/>
                  <a:gd name="connsiteX4" fmla="*/ 1842200 w 1862094"/>
                  <a:gd name="connsiteY4" fmla="*/ 1063389 h 2561350"/>
                  <a:gd name="connsiteX5" fmla="*/ 1752882 w 1862094"/>
                  <a:gd name="connsiteY5" fmla="*/ 1037347 h 2561350"/>
                  <a:gd name="connsiteX6" fmla="*/ 1750502 w 1862094"/>
                  <a:gd name="connsiteY6" fmla="*/ 1487403 h 2561350"/>
                  <a:gd name="connsiteX7" fmla="*/ 1842200 w 1862094"/>
                  <a:gd name="connsiteY7" fmla="*/ 1449629 h 2561350"/>
                  <a:gd name="connsiteX8" fmla="*/ 1842200 w 1862094"/>
                  <a:gd name="connsiteY8" fmla="*/ 2167002 h 2561350"/>
                  <a:gd name="connsiteX9" fmla="*/ 1113069 w 1862094"/>
                  <a:gd name="connsiteY9" fmla="*/ 2167002 h 2561350"/>
                  <a:gd name="connsiteX10" fmla="*/ 1132942 w 1862094"/>
                  <a:gd name="connsiteY10" fmla="*/ 2275300 h 2561350"/>
                  <a:gd name="connsiteX11" fmla="*/ 682886 w 1862094"/>
                  <a:gd name="connsiteY11" fmla="*/ 2277680 h 2561350"/>
                  <a:gd name="connsiteX12" fmla="*/ 712819 w 1862094"/>
                  <a:gd name="connsiteY12" fmla="*/ 2167002 h 2561350"/>
                  <a:gd name="connsiteX13" fmla="*/ 46420 w 1862094"/>
                  <a:gd name="connsiteY13" fmla="*/ 2167002 h 2561350"/>
                  <a:gd name="connsiteX14" fmla="*/ 46420 w 1862094"/>
                  <a:gd name="connsiteY14" fmla="*/ 1458174 h 2561350"/>
                  <a:gd name="connsiteX15" fmla="*/ 141419 w 1862094"/>
                  <a:gd name="connsiteY15" fmla="*/ 1495354 h 2561350"/>
                  <a:gd name="connsiteX16" fmla="*/ 139039 w 1862094"/>
                  <a:gd name="connsiteY16" fmla="*/ 1045298 h 2561350"/>
                  <a:gd name="connsiteX17" fmla="*/ 46420 w 1862094"/>
                  <a:gd name="connsiteY17" fmla="*/ 1071146 h 2561350"/>
                  <a:gd name="connsiteX18" fmla="*/ 0 w 1862094"/>
                  <a:gd name="connsiteY18" fmla="*/ 382371 h 2561350"/>
                  <a:gd name="connsiteX19" fmla="*/ 717790 w 1862094"/>
                  <a:gd name="connsiteY19" fmla="*/ 389002 h 2561350"/>
                  <a:gd name="connsiteX20" fmla="*/ 682886 w 1862094"/>
                  <a:gd name="connsiteY20" fmla="*/ 283670 h 2561350"/>
                  <a:gd name="connsiteX21" fmla="*/ 918629 w 1862094"/>
                  <a:gd name="connsiteY21" fmla="*/ 3 h 2561350"/>
                  <a:gd name="connsiteX0" fmla="*/ 918629 w 1949187"/>
                  <a:gd name="connsiteY0" fmla="*/ 3 h 2561350"/>
                  <a:gd name="connsiteX1" fmla="*/ 1132942 w 1949187"/>
                  <a:gd name="connsiteY1" fmla="*/ 286050 h 2561350"/>
                  <a:gd name="connsiteX2" fmla="*/ 1110806 w 1949187"/>
                  <a:gd name="connsiteY2" fmla="*/ 389002 h 2561350"/>
                  <a:gd name="connsiteX3" fmla="*/ 1862094 w 1949187"/>
                  <a:gd name="connsiteY3" fmla="*/ 369108 h 2561350"/>
                  <a:gd name="connsiteX4" fmla="*/ 1842200 w 1949187"/>
                  <a:gd name="connsiteY4" fmla="*/ 1063389 h 2561350"/>
                  <a:gd name="connsiteX5" fmla="*/ 1752882 w 1949187"/>
                  <a:gd name="connsiteY5" fmla="*/ 1037347 h 2561350"/>
                  <a:gd name="connsiteX6" fmla="*/ 1750502 w 1949187"/>
                  <a:gd name="connsiteY6" fmla="*/ 1487403 h 2561350"/>
                  <a:gd name="connsiteX7" fmla="*/ 1842200 w 1949187"/>
                  <a:gd name="connsiteY7" fmla="*/ 1449629 h 2561350"/>
                  <a:gd name="connsiteX8" fmla="*/ 1842200 w 1949187"/>
                  <a:gd name="connsiteY8" fmla="*/ 2167002 h 2561350"/>
                  <a:gd name="connsiteX9" fmla="*/ 1113069 w 1949187"/>
                  <a:gd name="connsiteY9" fmla="*/ 2167002 h 2561350"/>
                  <a:gd name="connsiteX10" fmla="*/ 1132942 w 1949187"/>
                  <a:gd name="connsiteY10" fmla="*/ 2275300 h 2561350"/>
                  <a:gd name="connsiteX11" fmla="*/ 682886 w 1949187"/>
                  <a:gd name="connsiteY11" fmla="*/ 2277680 h 2561350"/>
                  <a:gd name="connsiteX12" fmla="*/ 712819 w 1949187"/>
                  <a:gd name="connsiteY12" fmla="*/ 2167002 h 2561350"/>
                  <a:gd name="connsiteX13" fmla="*/ 46420 w 1949187"/>
                  <a:gd name="connsiteY13" fmla="*/ 2167002 h 2561350"/>
                  <a:gd name="connsiteX14" fmla="*/ 46420 w 1949187"/>
                  <a:gd name="connsiteY14" fmla="*/ 1458174 h 2561350"/>
                  <a:gd name="connsiteX15" fmla="*/ 141419 w 1949187"/>
                  <a:gd name="connsiteY15" fmla="*/ 1495354 h 2561350"/>
                  <a:gd name="connsiteX16" fmla="*/ 139039 w 1949187"/>
                  <a:gd name="connsiteY16" fmla="*/ 1045298 h 2561350"/>
                  <a:gd name="connsiteX17" fmla="*/ 46420 w 1949187"/>
                  <a:gd name="connsiteY17" fmla="*/ 1071146 h 2561350"/>
                  <a:gd name="connsiteX18" fmla="*/ 0 w 1949187"/>
                  <a:gd name="connsiteY18" fmla="*/ 382371 h 2561350"/>
                  <a:gd name="connsiteX19" fmla="*/ 717790 w 1949187"/>
                  <a:gd name="connsiteY19" fmla="*/ 389002 h 2561350"/>
                  <a:gd name="connsiteX20" fmla="*/ 682886 w 1949187"/>
                  <a:gd name="connsiteY20" fmla="*/ 283670 h 2561350"/>
                  <a:gd name="connsiteX21" fmla="*/ 918629 w 1949187"/>
                  <a:gd name="connsiteY21" fmla="*/ 3 h 2561350"/>
                  <a:gd name="connsiteX0" fmla="*/ 918629 w 1966660"/>
                  <a:gd name="connsiteY0" fmla="*/ 3 h 2561350"/>
                  <a:gd name="connsiteX1" fmla="*/ 1132942 w 1966660"/>
                  <a:gd name="connsiteY1" fmla="*/ 286050 h 2561350"/>
                  <a:gd name="connsiteX2" fmla="*/ 1110806 w 1966660"/>
                  <a:gd name="connsiteY2" fmla="*/ 389002 h 2561350"/>
                  <a:gd name="connsiteX3" fmla="*/ 1862094 w 1966660"/>
                  <a:gd name="connsiteY3" fmla="*/ 369108 h 2561350"/>
                  <a:gd name="connsiteX4" fmla="*/ 1842200 w 1966660"/>
                  <a:gd name="connsiteY4" fmla="*/ 1063389 h 2561350"/>
                  <a:gd name="connsiteX5" fmla="*/ 1752882 w 1966660"/>
                  <a:gd name="connsiteY5" fmla="*/ 1037347 h 2561350"/>
                  <a:gd name="connsiteX6" fmla="*/ 1750502 w 1966660"/>
                  <a:gd name="connsiteY6" fmla="*/ 1487403 h 2561350"/>
                  <a:gd name="connsiteX7" fmla="*/ 1842200 w 1966660"/>
                  <a:gd name="connsiteY7" fmla="*/ 1449629 h 2561350"/>
                  <a:gd name="connsiteX8" fmla="*/ 1842200 w 1966660"/>
                  <a:gd name="connsiteY8" fmla="*/ 2167002 h 2561350"/>
                  <a:gd name="connsiteX9" fmla="*/ 1113069 w 1966660"/>
                  <a:gd name="connsiteY9" fmla="*/ 2167002 h 2561350"/>
                  <a:gd name="connsiteX10" fmla="*/ 1132942 w 1966660"/>
                  <a:gd name="connsiteY10" fmla="*/ 2275300 h 2561350"/>
                  <a:gd name="connsiteX11" fmla="*/ 682886 w 1966660"/>
                  <a:gd name="connsiteY11" fmla="*/ 2277680 h 2561350"/>
                  <a:gd name="connsiteX12" fmla="*/ 712819 w 1966660"/>
                  <a:gd name="connsiteY12" fmla="*/ 2167002 h 2561350"/>
                  <a:gd name="connsiteX13" fmla="*/ 46420 w 1966660"/>
                  <a:gd name="connsiteY13" fmla="*/ 2167002 h 2561350"/>
                  <a:gd name="connsiteX14" fmla="*/ 46420 w 1966660"/>
                  <a:gd name="connsiteY14" fmla="*/ 1458174 h 2561350"/>
                  <a:gd name="connsiteX15" fmla="*/ 141419 w 1966660"/>
                  <a:gd name="connsiteY15" fmla="*/ 1495354 h 2561350"/>
                  <a:gd name="connsiteX16" fmla="*/ 139039 w 1966660"/>
                  <a:gd name="connsiteY16" fmla="*/ 1045298 h 2561350"/>
                  <a:gd name="connsiteX17" fmla="*/ 46420 w 1966660"/>
                  <a:gd name="connsiteY17" fmla="*/ 1071146 h 2561350"/>
                  <a:gd name="connsiteX18" fmla="*/ 0 w 1966660"/>
                  <a:gd name="connsiteY18" fmla="*/ 382371 h 2561350"/>
                  <a:gd name="connsiteX19" fmla="*/ 717790 w 1966660"/>
                  <a:gd name="connsiteY19" fmla="*/ 389002 h 2561350"/>
                  <a:gd name="connsiteX20" fmla="*/ 682886 w 1966660"/>
                  <a:gd name="connsiteY20" fmla="*/ 283670 h 2561350"/>
                  <a:gd name="connsiteX21" fmla="*/ 918629 w 1966660"/>
                  <a:gd name="connsiteY21" fmla="*/ 3 h 2561350"/>
                  <a:gd name="connsiteX0" fmla="*/ 1023861 w 2071892"/>
                  <a:gd name="connsiteY0" fmla="*/ 3 h 2561350"/>
                  <a:gd name="connsiteX1" fmla="*/ 1238174 w 2071892"/>
                  <a:gd name="connsiteY1" fmla="*/ 286050 h 2561350"/>
                  <a:gd name="connsiteX2" fmla="*/ 1216038 w 2071892"/>
                  <a:gd name="connsiteY2" fmla="*/ 389002 h 2561350"/>
                  <a:gd name="connsiteX3" fmla="*/ 1967326 w 2071892"/>
                  <a:gd name="connsiteY3" fmla="*/ 369108 h 2561350"/>
                  <a:gd name="connsiteX4" fmla="*/ 1947432 w 2071892"/>
                  <a:gd name="connsiteY4" fmla="*/ 1063389 h 2561350"/>
                  <a:gd name="connsiteX5" fmla="*/ 1858114 w 2071892"/>
                  <a:gd name="connsiteY5" fmla="*/ 1037347 h 2561350"/>
                  <a:gd name="connsiteX6" fmla="*/ 1855734 w 2071892"/>
                  <a:gd name="connsiteY6" fmla="*/ 1487403 h 2561350"/>
                  <a:gd name="connsiteX7" fmla="*/ 1947432 w 2071892"/>
                  <a:gd name="connsiteY7" fmla="*/ 1449629 h 2561350"/>
                  <a:gd name="connsiteX8" fmla="*/ 1947432 w 2071892"/>
                  <a:gd name="connsiteY8" fmla="*/ 2167002 h 2561350"/>
                  <a:gd name="connsiteX9" fmla="*/ 1218301 w 2071892"/>
                  <a:gd name="connsiteY9" fmla="*/ 2167002 h 2561350"/>
                  <a:gd name="connsiteX10" fmla="*/ 1238174 w 2071892"/>
                  <a:gd name="connsiteY10" fmla="*/ 2275300 h 2561350"/>
                  <a:gd name="connsiteX11" fmla="*/ 788118 w 2071892"/>
                  <a:gd name="connsiteY11" fmla="*/ 2277680 h 2561350"/>
                  <a:gd name="connsiteX12" fmla="*/ 818051 w 2071892"/>
                  <a:gd name="connsiteY12" fmla="*/ 2167002 h 2561350"/>
                  <a:gd name="connsiteX13" fmla="*/ 151652 w 2071892"/>
                  <a:gd name="connsiteY13" fmla="*/ 2167002 h 2561350"/>
                  <a:gd name="connsiteX14" fmla="*/ 151652 w 2071892"/>
                  <a:gd name="connsiteY14" fmla="*/ 1458174 h 2561350"/>
                  <a:gd name="connsiteX15" fmla="*/ 246651 w 2071892"/>
                  <a:gd name="connsiteY15" fmla="*/ 1495354 h 2561350"/>
                  <a:gd name="connsiteX16" fmla="*/ 244271 w 2071892"/>
                  <a:gd name="connsiteY16" fmla="*/ 1045298 h 2561350"/>
                  <a:gd name="connsiteX17" fmla="*/ 151652 w 2071892"/>
                  <a:gd name="connsiteY17" fmla="*/ 1071146 h 2561350"/>
                  <a:gd name="connsiteX18" fmla="*/ 105232 w 2071892"/>
                  <a:gd name="connsiteY18" fmla="*/ 382371 h 2561350"/>
                  <a:gd name="connsiteX19" fmla="*/ 823022 w 2071892"/>
                  <a:gd name="connsiteY19" fmla="*/ 389002 h 2561350"/>
                  <a:gd name="connsiteX20" fmla="*/ 788118 w 2071892"/>
                  <a:gd name="connsiteY20" fmla="*/ 283670 h 2561350"/>
                  <a:gd name="connsiteX21" fmla="*/ 1023861 w 2071892"/>
                  <a:gd name="connsiteY21" fmla="*/ 3 h 2561350"/>
                  <a:gd name="connsiteX0" fmla="*/ 1039756 w 2087787"/>
                  <a:gd name="connsiteY0" fmla="*/ 3 h 2561350"/>
                  <a:gd name="connsiteX1" fmla="*/ 1254069 w 2087787"/>
                  <a:gd name="connsiteY1" fmla="*/ 286050 h 2561350"/>
                  <a:gd name="connsiteX2" fmla="*/ 1231933 w 2087787"/>
                  <a:gd name="connsiteY2" fmla="*/ 389002 h 2561350"/>
                  <a:gd name="connsiteX3" fmla="*/ 1983221 w 2087787"/>
                  <a:gd name="connsiteY3" fmla="*/ 369108 h 2561350"/>
                  <a:gd name="connsiteX4" fmla="*/ 1963327 w 2087787"/>
                  <a:gd name="connsiteY4" fmla="*/ 1063389 h 2561350"/>
                  <a:gd name="connsiteX5" fmla="*/ 1874009 w 2087787"/>
                  <a:gd name="connsiteY5" fmla="*/ 1037347 h 2561350"/>
                  <a:gd name="connsiteX6" fmla="*/ 1871629 w 2087787"/>
                  <a:gd name="connsiteY6" fmla="*/ 1487403 h 2561350"/>
                  <a:gd name="connsiteX7" fmla="*/ 1963327 w 2087787"/>
                  <a:gd name="connsiteY7" fmla="*/ 1449629 h 2561350"/>
                  <a:gd name="connsiteX8" fmla="*/ 1963327 w 2087787"/>
                  <a:gd name="connsiteY8" fmla="*/ 2167002 h 2561350"/>
                  <a:gd name="connsiteX9" fmla="*/ 1234196 w 2087787"/>
                  <a:gd name="connsiteY9" fmla="*/ 2167002 h 2561350"/>
                  <a:gd name="connsiteX10" fmla="*/ 1254069 w 2087787"/>
                  <a:gd name="connsiteY10" fmla="*/ 2275300 h 2561350"/>
                  <a:gd name="connsiteX11" fmla="*/ 804013 w 2087787"/>
                  <a:gd name="connsiteY11" fmla="*/ 2277680 h 2561350"/>
                  <a:gd name="connsiteX12" fmla="*/ 833946 w 2087787"/>
                  <a:gd name="connsiteY12" fmla="*/ 2167002 h 2561350"/>
                  <a:gd name="connsiteX13" fmla="*/ 167547 w 2087787"/>
                  <a:gd name="connsiteY13" fmla="*/ 2167002 h 2561350"/>
                  <a:gd name="connsiteX14" fmla="*/ 167547 w 2087787"/>
                  <a:gd name="connsiteY14" fmla="*/ 1458174 h 2561350"/>
                  <a:gd name="connsiteX15" fmla="*/ 262546 w 2087787"/>
                  <a:gd name="connsiteY15" fmla="*/ 1495354 h 2561350"/>
                  <a:gd name="connsiteX16" fmla="*/ 260166 w 2087787"/>
                  <a:gd name="connsiteY16" fmla="*/ 1045298 h 2561350"/>
                  <a:gd name="connsiteX17" fmla="*/ 167547 w 2087787"/>
                  <a:gd name="connsiteY17" fmla="*/ 1071146 h 2561350"/>
                  <a:gd name="connsiteX18" fmla="*/ 121127 w 2087787"/>
                  <a:gd name="connsiteY18" fmla="*/ 382371 h 2561350"/>
                  <a:gd name="connsiteX19" fmla="*/ 838917 w 2087787"/>
                  <a:gd name="connsiteY19" fmla="*/ 389002 h 2561350"/>
                  <a:gd name="connsiteX20" fmla="*/ 804013 w 2087787"/>
                  <a:gd name="connsiteY20" fmla="*/ 283670 h 2561350"/>
                  <a:gd name="connsiteX21" fmla="*/ 1039756 w 2087787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88885"/>
                  <a:gd name="connsiteY0" fmla="*/ 3 h 2561350"/>
                  <a:gd name="connsiteX1" fmla="*/ 1239747 w 2088885"/>
                  <a:gd name="connsiteY1" fmla="*/ 286050 h 2561350"/>
                  <a:gd name="connsiteX2" fmla="*/ 1217611 w 2088885"/>
                  <a:gd name="connsiteY2" fmla="*/ 389002 h 2561350"/>
                  <a:gd name="connsiteX3" fmla="*/ 1968899 w 2088885"/>
                  <a:gd name="connsiteY3" fmla="*/ 369108 h 2561350"/>
                  <a:gd name="connsiteX4" fmla="*/ 1949005 w 2088885"/>
                  <a:gd name="connsiteY4" fmla="*/ 1063389 h 2561350"/>
                  <a:gd name="connsiteX5" fmla="*/ 1859687 w 2088885"/>
                  <a:gd name="connsiteY5" fmla="*/ 1037347 h 2561350"/>
                  <a:gd name="connsiteX6" fmla="*/ 1857307 w 2088885"/>
                  <a:gd name="connsiteY6" fmla="*/ 1487403 h 2561350"/>
                  <a:gd name="connsiteX7" fmla="*/ 1949005 w 2088885"/>
                  <a:gd name="connsiteY7" fmla="*/ 1449629 h 2561350"/>
                  <a:gd name="connsiteX8" fmla="*/ 1949005 w 2088885"/>
                  <a:gd name="connsiteY8" fmla="*/ 2167002 h 2561350"/>
                  <a:gd name="connsiteX9" fmla="*/ 1219874 w 2088885"/>
                  <a:gd name="connsiteY9" fmla="*/ 2167002 h 2561350"/>
                  <a:gd name="connsiteX10" fmla="*/ 1239747 w 2088885"/>
                  <a:gd name="connsiteY10" fmla="*/ 2275300 h 2561350"/>
                  <a:gd name="connsiteX11" fmla="*/ 789691 w 2088885"/>
                  <a:gd name="connsiteY11" fmla="*/ 2277680 h 2561350"/>
                  <a:gd name="connsiteX12" fmla="*/ 819624 w 2088885"/>
                  <a:gd name="connsiteY12" fmla="*/ 2167002 h 2561350"/>
                  <a:gd name="connsiteX13" fmla="*/ 153225 w 2088885"/>
                  <a:gd name="connsiteY13" fmla="*/ 2167002 h 2561350"/>
                  <a:gd name="connsiteX14" fmla="*/ 153225 w 2088885"/>
                  <a:gd name="connsiteY14" fmla="*/ 1458174 h 2561350"/>
                  <a:gd name="connsiteX15" fmla="*/ 248224 w 2088885"/>
                  <a:gd name="connsiteY15" fmla="*/ 1495354 h 2561350"/>
                  <a:gd name="connsiteX16" fmla="*/ 245844 w 2088885"/>
                  <a:gd name="connsiteY16" fmla="*/ 1045298 h 2561350"/>
                  <a:gd name="connsiteX17" fmla="*/ 153225 w 2088885"/>
                  <a:gd name="connsiteY17" fmla="*/ 1071146 h 2561350"/>
                  <a:gd name="connsiteX18" fmla="*/ 106805 w 2088885"/>
                  <a:gd name="connsiteY18" fmla="*/ 382371 h 2561350"/>
                  <a:gd name="connsiteX19" fmla="*/ 824595 w 2088885"/>
                  <a:gd name="connsiteY19" fmla="*/ 389002 h 2561350"/>
                  <a:gd name="connsiteX20" fmla="*/ 789691 w 2088885"/>
                  <a:gd name="connsiteY20" fmla="*/ 283670 h 2561350"/>
                  <a:gd name="connsiteX21" fmla="*/ 1025434 w 208888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073465"/>
                  <a:gd name="connsiteY0" fmla="*/ 3 h 2561350"/>
                  <a:gd name="connsiteX1" fmla="*/ 1239747 w 2073465"/>
                  <a:gd name="connsiteY1" fmla="*/ 286050 h 2561350"/>
                  <a:gd name="connsiteX2" fmla="*/ 1217611 w 2073465"/>
                  <a:gd name="connsiteY2" fmla="*/ 389002 h 2561350"/>
                  <a:gd name="connsiteX3" fmla="*/ 1968899 w 2073465"/>
                  <a:gd name="connsiteY3" fmla="*/ 369108 h 2561350"/>
                  <a:gd name="connsiteX4" fmla="*/ 1949005 w 2073465"/>
                  <a:gd name="connsiteY4" fmla="*/ 1063389 h 2561350"/>
                  <a:gd name="connsiteX5" fmla="*/ 1859687 w 2073465"/>
                  <a:gd name="connsiteY5" fmla="*/ 1037347 h 2561350"/>
                  <a:gd name="connsiteX6" fmla="*/ 1857307 w 2073465"/>
                  <a:gd name="connsiteY6" fmla="*/ 1487403 h 2561350"/>
                  <a:gd name="connsiteX7" fmla="*/ 1949005 w 2073465"/>
                  <a:gd name="connsiteY7" fmla="*/ 1449629 h 2561350"/>
                  <a:gd name="connsiteX8" fmla="*/ 1949005 w 2073465"/>
                  <a:gd name="connsiteY8" fmla="*/ 2167002 h 2561350"/>
                  <a:gd name="connsiteX9" fmla="*/ 1219874 w 2073465"/>
                  <a:gd name="connsiteY9" fmla="*/ 2167002 h 2561350"/>
                  <a:gd name="connsiteX10" fmla="*/ 1239747 w 2073465"/>
                  <a:gd name="connsiteY10" fmla="*/ 2275300 h 2561350"/>
                  <a:gd name="connsiteX11" fmla="*/ 789691 w 2073465"/>
                  <a:gd name="connsiteY11" fmla="*/ 2277680 h 2561350"/>
                  <a:gd name="connsiteX12" fmla="*/ 819624 w 2073465"/>
                  <a:gd name="connsiteY12" fmla="*/ 2167002 h 2561350"/>
                  <a:gd name="connsiteX13" fmla="*/ 153225 w 2073465"/>
                  <a:gd name="connsiteY13" fmla="*/ 2167002 h 2561350"/>
                  <a:gd name="connsiteX14" fmla="*/ 153225 w 2073465"/>
                  <a:gd name="connsiteY14" fmla="*/ 1458174 h 2561350"/>
                  <a:gd name="connsiteX15" fmla="*/ 248224 w 2073465"/>
                  <a:gd name="connsiteY15" fmla="*/ 1495354 h 2561350"/>
                  <a:gd name="connsiteX16" fmla="*/ 245844 w 2073465"/>
                  <a:gd name="connsiteY16" fmla="*/ 1045298 h 2561350"/>
                  <a:gd name="connsiteX17" fmla="*/ 153225 w 2073465"/>
                  <a:gd name="connsiteY17" fmla="*/ 1071146 h 2561350"/>
                  <a:gd name="connsiteX18" fmla="*/ 106805 w 2073465"/>
                  <a:gd name="connsiteY18" fmla="*/ 382371 h 2561350"/>
                  <a:gd name="connsiteX19" fmla="*/ 824595 w 2073465"/>
                  <a:gd name="connsiteY19" fmla="*/ 389002 h 2561350"/>
                  <a:gd name="connsiteX20" fmla="*/ 789691 w 2073465"/>
                  <a:gd name="connsiteY20" fmla="*/ 283670 h 2561350"/>
                  <a:gd name="connsiteX21" fmla="*/ 1025434 w 2073465"/>
                  <a:gd name="connsiteY21" fmla="*/ 3 h 2561350"/>
                  <a:gd name="connsiteX0" fmla="*/ 1025434 w 2102756"/>
                  <a:gd name="connsiteY0" fmla="*/ 3 h 2561350"/>
                  <a:gd name="connsiteX1" fmla="*/ 1239747 w 2102756"/>
                  <a:gd name="connsiteY1" fmla="*/ 286050 h 2561350"/>
                  <a:gd name="connsiteX2" fmla="*/ 1217611 w 2102756"/>
                  <a:gd name="connsiteY2" fmla="*/ 389002 h 2561350"/>
                  <a:gd name="connsiteX3" fmla="*/ 1968899 w 2102756"/>
                  <a:gd name="connsiteY3" fmla="*/ 369108 h 2561350"/>
                  <a:gd name="connsiteX4" fmla="*/ 1949005 w 2102756"/>
                  <a:gd name="connsiteY4" fmla="*/ 1063389 h 2561350"/>
                  <a:gd name="connsiteX5" fmla="*/ 1859687 w 2102756"/>
                  <a:gd name="connsiteY5" fmla="*/ 1037347 h 2561350"/>
                  <a:gd name="connsiteX6" fmla="*/ 1857307 w 2102756"/>
                  <a:gd name="connsiteY6" fmla="*/ 1487403 h 2561350"/>
                  <a:gd name="connsiteX7" fmla="*/ 1995425 w 2102756"/>
                  <a:gd name="connsiteY7" fmla="*/ 1456260 h 2561350"/>
                  <a:gd name="connsiteX8" fmla="*/ 1949005 w 2102756"/>
                  <a:gd name="connsiteY8" fmla="*/ 2167002 h 2561350"/>
                  <a:gd name="connsiteX9" fmla="*/ 1219874 w 2102756"/>
                  <a:gd name="connsiteY9" fmla="*/ 2167002 h 2561350"/>
                  <a:gd name="connsiteX10" fmla="*/ 1239747 w 2102756"/>
                  <a:gd name="connsiteY10" fmla="*/ 2275300 h 2561350"/>
                  <a:gd name="connsiteX11" fmla="*/ 789691 w 2102756"/>
                  <a:gd name="connsiteY11" fmla="*/ 2277680 h 2561350"/>
                  <a:gd name="connsiteX12" fmla="*/ 819624 w 2102756"/>
                  <a:gd name="connsiteY12" fmla="*/ 2167002 h 2561350"/>
                  <a:gd name="connsiteX13" fmla="*/ 153225 w 2102756"/>
                  <a:gd name="connsiteY13" fmla="*/ 2167002 h 2561350"/>
                  <a:gd name="connsiteX14" fmla="*/ 153225 w 2102756"/>
                  <a:gd name="connsiteY14" fmla="*/ 1458174 h 2561350"/>
                  <a:gd name="connsiteX15" fmla="*/ 248224 w 2102756"/>
                  <a:gd name="connsiteY15" fmla="*/ 1495354 h 2561350"/>
                  <a:gd name="connsiteX16" fmla="*/ 245844 w 2102756"/>
                  <a:gd name="connsiteY16" fmla="*/ 1045298 h 2561350"/>
                  <a:gd name="connsiteX17" fmla="*/ 153225 w 2102756"/>
                  <a:gd name="connsiteY17" fmla="*/ 1071146 h 2561350"/>
                  <a:gd name="connsiteX18" fmla="*/ 106805 w 2102756"/>
                  <a:gd name="connsiteY18" fmla="*/ 382371 h 2561350"/>
                  <a:gd name="connsiteX19" fmla="*/ 824595 w 2102756"/>
                  <a:gd name="connsiteY19" fmla="*/ 389002 h 2561350"/>
                  <a:gd name="connsiteX20" fmla="*/ 789691 w 2102756"/>
                  <a:gd name="connsiteY20" fmla="*/ 283670 h 2561350"/>
                  <a:gd name="connsiteX21" fmla="*/ 1025434 w 2102756"/>
                  <a:gd name="connsiteY21" fmla="*/ 3 h 2561350"/>
                  <a:gd name="connsiteX0" fmla="*/ 1025434 w 2076232"/>
                  <a:gd name="connsiteY0" fmla="*/ 3 h 2561350"/>
                  <a:gd name="connsiteX1" fmla="*/ 1239747 w 2076232"/>
                  <a:gd name="connsiteY1" fmla="*/ 286050 h 2561350"/>
                  <a:gd name="connsiteX2" fmla="*/ 1217611 w 2076232"/>
                  <a:gd name="connsiteY2" fmla="*/ 389002 h 2561350"/>
                  <a:gd name="connsiteX3" fmla="*/ 1968899 w 2076232"/>
                  <a:gd name="connsiteY3" fmla="*/ 369108 h 2561350"/>
                  <a:gd name="connsiteX4" fmla="*/ 1949005 w 2076232"/>
                  <a:gd name="connsiteY4" fmla="*/ 1063389 h 2561350"/>
                  <a:gd name="connsiteX5" fmla="*/ 1859687 w 2076232"/>
                  <a:gd name="connsiteY5" fmla="*/ 1037347 h 2561350"/>
                  <a:gd name="connsiteX6" fmla="*/ 1857307 w 2076232"/>
                  <a:gd name="connsiteY6" fmla="*/ 1487403 h 2561350"/>
                  <a:gd name="connsiteX7" fmla="*/ 1995425 w 2076232"/>
                  <a:gd name="connsiteY7" fmla="*/ 1456260 h 2561350"/>
                  <a:gd name="connsiteX8" fmla="*/ 1949005 w 2076232"/>
                  <a:gd name="connsiteY8" fmla="*/ 2167002 h 2561350"/>
                  <a:gd name="connsiteX9" fmla="*/ 1219874 w 2076232"/>
                  <a:gd name="connsiteY9" fmla="*/ 2167002 h 2561350"/>
                  <a:gd name="connsiteX10" fmla="*/ 1239747 w 2076232"/>
                  <a:gd name="connsiteY10" fmla="*/ 2275300 h 2561350"/>
                  <a:gd name="connsiteX11" fmla="*/ 789691 w 2076232"/>
                  <a:gd name="connsiteY11" fmla="*/ 2277680 h 2561350"/>
                  <a:gd name="connsiteX12" fmla="*/ 819624 w 2076232"/>
                  <a:gd name="connsiteY12" fmla="*/ 2167002 h 2561350"/>
                  <a:gd name="connsiteX13" fmla="*/ 153225 w 2076232"/>
                  <a:gd name="connsiteY13" fmla="*/ 2167002 h 2561350"/>
                  <a:gd name="connsiteX14" fmla="*/ 153225 w 2076232"/>
                  <a:gd name="connsiteY14" fmla="*/ 1458174 h 2561350"/>
                  <a:gd name="connsiteX15" fmla="*/ 248224 w 2076232"/>
                  <a:gd name="connsiteY15" fmla="*/ 1495354 h 2561350"/>
                  <a:gd name="connsiteX16" fmla="*/ 245844 w 2076232"/>
                  <a:gd name="connsiteY16" fmla="*/ 1045298 h 2561350"/>
                  <a:gd name="connsiteX17" fmla="*/ 153225 w 2076232"/>
                  <a:gd name="connsiteY17" fmla="*/ 1071146 h 2561350"/>
                  <a:gd name="connsiteX18" fmla="*/ 106805 w 2076232"/>
                  <a:gd name="connsiteY18" fmla="*/ 382371 h 2561350"/>
                  <a:gd name="connsiteX19" fmla="*/ 824595 w 2076232"/>
                  <a:gd name="connsiteY19" fmla="*/ 389002 h 2561350"/>
                  <a:gd name="connsiteX20" fmla="*/ 789691 w 2076232"/>
                  <a:gd name="connsiteY20" fmla="*/ 283670 h 2561350"/>
                  <a:gd name="connsiteX21" fmla="*/ 1025434 w 2076232"/>
                  <a:gd name="connsiteY21" fmla="*/ 3 h 2561350"/>
                  <a:gd name="connsiteX0" fmla="*/ 1025434 w 2077711"/>
                  <a:gd name="connsiteY0" fmla="*/ 3 h 2561350"/>
                  <a:gd name="connsiteX1" fmla="*/ 1239747 w 2077711"/>
                  <a:gd name="connsiteY1" fmla="*/ 286050 h 2561350"/>
                  <a:gd name="connsiteX2" fmla="*/ 1217611 w 2077711"/>
                  <a:gd name="connsiteY2" fmla="*/ 389002 h 2561350"/>
                  <a:gd name="connsiteX3" fmla="*/ 1968899 w 2077711"/>
                  <a:gd name="connsiteY3" fmla="*/ 369108 h 2561350"/>
                  <a:gd name="connsiteX4" fmla="*/ 1949005 w 2077711"/>
                  <a:gd name="connsiteY4" fmla="*/ 1063389 h 2561350"/>
                  <a:gd name="connsiteX5" fmla="*/ 1859687 w 2077711"/>
                  <a:gd name="connsiteY5" fmla="*/ 1037347 h 2561350"/>
                  <a:gd name="connsiteX6" fmla="*/ 1857307 w 2077711"/>
                  <a:gd name="connsiteY6" fmla="*/ 1487403 h 2561350"/>
                  <a:gd name="connsiteX7" fmla="*/ 1995425 w 2077711"/>
                  <a:gd name="connsiteY7" fmla="*/ 1456260 h 2561350"/>
                  <a:gd name="connsiteX8" fmla="*/ 1949005 w 2077711"/>
                  <a:gd name="connsiteY8" fmla="*/ 2167002 h 2561350"/>
                  <a:gd name="connsiteX9" fmla="*/ 1219874 w 2077711"/>
                  <a:gd name="connsiteY9" fmla="*/ 2167002 h 2561350"/>
                  <a:gd name="connsiteX10" fmla="*/ 1239747 w 2077711"/>
                  <a:gd name="connsiteY10" fmla="*/ 2275300 h 2561350"/>
                  <a:gd name="connsiteX11" fmla="*/ 789691 w 2077711"/>
                  <a:gd name="connsiteY11" fmla="*/ 2277680 h 2561350"/>
                  <a:gd name="connsiteX12" fmla="*/ 819624 w 2077711"/>
                  <a:gd name="connsiteY12" fmla="*/ 2167002 h 2561350"/>
                  <a:gd name="connsiteX13" fmla="*/ 153225 w 2077711"/>
                  <a:gd name="connsiteY13" fmla="*/ 2167002 h 2561350"/>
                  <a:gd name="connsiteX14" fmla="*/ 153225 w 2077711"/>
                  <a:gd name="connsiteY14" fmla="*/ 1458174 h 2561350"/>
                  <a:gd name="connsiteX15" fmla="*/ 248224 w 2077711"/>
                  <a:gd name="connsiteY15" fmla="*/ 1495354 h 2561350"/>
                  <a:gd name="connsiteX16" fmla="*/ 245844 w 2077711"/>
                  <a:gd name="connsiteY16" fmla="*/ 1045298 h 2561350"/>
                  <a:gd name="connsiteX17" fmla="*/ 153225 w 2077711"/>
                  <a:gd name="connsiteY17" fmla="*/ 1071146 h 2561350"/>
                  <a:gd name="connsiteX18" fmla="*/ 106805 w 2077711"/>
                  <a:gd name="connsiteY18" fmla="*/ 382371 h 2561350"/>
                  <a:gd name="connsiteX19" fmla="*/ 824595 w 2077711"/>
                  <a:gd name="connsiteY19" fmla="*/ 389002 h 2561350"/>
                  <a:gd name="connsiteX20" fmla="*/ 789691 w 2077711"/>
                  <a:gd name="connsiteY20" fmla="*/ 283670 h 2561350"/>
                  <a:gd name="connsiteX21" fmla="*/ 1025434 w 2077711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57307 w 2082173"/>
                  <a:gd name="connsiteY6" fmla="*/ 1487403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67002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53225 w 2082173"/>
                  <a:gd name="connsiteY13" fmla="*/ 2167002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53225 w 2082173"/>
                  <a:gd name="connsiteY14" fmla="*/ 1458174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1331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13436 w 2082173"/>
                  <a:gd name="connsiteY14" fmla="*/ 1511225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48224 w 2082173"/>
                  <a:gd name="connsiteY15" fmla="*/ 1495354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94643 w 2082173"/>
                  <a:gd name="connsiteY15" fmla="*/ 1574931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25434 w 2082173"/>
                  <a:gd name="connsiteY0" fmla="*/ 3 h 2561350"/>
                  <a:gd name="connsiteX1" fmla="*/ 1239747 w 2082173"/>
                  <a:gd name="connsiteY1" fmla="*/ 286050 h 2561350"/>
                  <a:gd name="connsiteX2" fmla="*/ 1217611 w 2082173"/>
                  <a:gd name="connsiteY2" fmla="*/ 389002 h 2561350"/>
                  <a:gd name="connsiteX3" fmla="*/ 1968899 w 2082173"/>
                  <a:gd name="connsiteY3" fmla="*/ 369108 h 2561350"/>
                  <a:gd name="connsiteX4" fmla="*/ 1962267 w 2082173"/>
                  <a:gd name="connsiteY4" fmla="*/ 1096546 h 2561350"/>
                  <a:gd name="connsiteX5" fmla="*/ 1859687 w 2082173"/>
                  <a:gd name="connsiteY5" fmla="*/ 1037347 h 2561350"/>
                  <a:gd name="connsiteX6" fmla="*/ 1844045 w 2082173"/>
                  <a:gd name="connsiteY6" fmla="*/ 1520560 h 2561350"/>
                  <a:gd name="connsiteX7" fmla="*/ 1995425 w 2082173"/>
                  <a:gd name="connsiteY7" fmla="*/ 1456260 h 2561350"/>
                  <a:gd name="connsiteX8" fmla="*/ 1949005 w 2082173"/>
                  <a:gd name="connsiteY8" fmla="*/ 2180265 h 2561350"/>
                  <a:gd name="connsiteX9" fmla="*/ 1219874 w 2082173"/>
                  <a:gd name="connsiteY9" fmla="*/ 2167002 h 2561350"/>
                  <a:gd name="connsiteX10" fmla="*/ 1239747 w 2082173"/>
                  <a:gd name="connsiteY10" fmla="*/ 2275300 h 2561350"/>
                  <a:gd name="connsiteX11" fmla="*/ 789691 w 2082173"/>
                  <a:gd name="connsiteY11" fmla="*/ 2277680 h 2561350"/>
                  <a:gd name="connsiteX12" fmla="*/ 819624 w 2082173"/>
                  <a:gd name="connsiteY12" fmla="*/ 2167002 h 2561350"/>
                  <a:gd name="connsiteX13" fmla="*/ 126699 w 2082173"/>
                  <a:gd name="connsiteY13" fmla="*/ 2200159 h 2561350"/>
                  <a:gd name="connsiteX14" fmla="*/ 106805 w 2082173"/>
                  <a:gd name="connsiteY14" fmla="*/ 1497962 h 2561350"/>
                  <a:gd name="connsiteX15" fmla="*/ 268118 w 2082173"/>
                  <a:gd name="connsiteY15" fmla="*/ 1561668 h 2561350"/>
                  <a:gd name="connsiteX16" fmla="*/ 245844 w 2082173"/>
                  <a:gd name="connsiteY16" fmla="*/ 1045298 h 2561350"/>
                  <a:gd name="connsiteX17" fmla="*/ 153225 w 2082173"/>
                  <a:gd name="connsiteY17" fmla="*/ 1071146 h 2561350"/>
                  <a:gd name="connsiteX18" fmla="*/ 106805 w 2082173"/>
                  <a:gd name="connsiteY18" fmla="*/ 382371 h 2561350"/>
                  <a:gd name="connsiteX19" fmla="*/ 824595 w 2082173"/>
                  <a:gd name="connsiteY19" fmla="*/ 389002 h 2561350"/>
                  <a:gd name="connsiteX20" fmla="*/ 789691 w 2082173"/>
                  <a:gd name="connsiteY20" fmla="*/ 283670 h 2561350"/>
                  <a:gd name="connsiteX21" fmla="*/ 1025434 w 2082173"/>
                  <a:gd name="connsiteY21" fmla="*/ 3 h 2561350"/>
                  <a:gd name="connsiteX0" fmla="*/ 1038495 w 2095234"/>
                  <a:gd name="connsiteY0" fmla="*/ 3 h 2561350"/>
                  <a:gd name="connsiteX1" fmla="*/ 1252808 w 2095234"/>
                  <a:gd name="connsiteY1" fmla="*/ 286050 h 2561350"/>
                  <a:gd name="connsiteX2" fmla="*/ 1230672 w 2095234"/>
                  <a:gd name="connsiteY2" fmla="*/ 389002 h 2561350"/>
                  <a:gd name="connsiteX3" fmla="*/ 1981960 w 2095234"/>
                  <a:gd name="connsiteY3" fmla="*/ 369108 h 2561350"/>
                  <a:gd name="connsiteX4" fmla="*/ 1975328 w 2095234"/>
                  <a:gd name="connsiteY4" fmla="*/ 1096546 h 2561350"/>
                  <a:gd name="connsiteX5" fmla="*/ 1872748 w 2095234"/>
                  <a:gd name="connsiteY5" fmla="*/ 1037347 h 2561350"/>
                  <a:gd name="connsiteX6" fmla="*/ 1857106 w 2095234"/>
                  <a:gd name="connsiteY6" fmla="*/ 1520560 h 2561350"/>
                  <a:gd name="connsiteX7" fmla="*/ 2008486 w 2095234"/>
                  <a:gd name="connsiteY7" fmla="*/ 1456260 h 2561350"/>
                  <a:gd name="connsiteX8" fmla="*/ 1962066 w 2095234"/>
                  <a:gd name="connsiteY8" fmla="*/ 2180265 h 2561350"/>
                  <a:gd name="connsiteX9" fmla="*/ 1232935 w 2095234"/>
                  <a:gd name="connsiteY9" fmla="*/ 2167002 h 2561350"/>
                  <a:gd name="connsiteX10" fmla="*/ 1252808 w 2095234"/>
                  <a:gd name="connsiteY10" fmla="*/ 2275300 h 2561350"/>
                  <a:gd name="connsiteX11" fmla="*/ 802752 w 2095234"/>
                  <a:gd name="connsiteY11" fmla="*/ 2277680 h 2561350"/>
                  <a:gd name="connsiteX12" fmla="*/ 832685 w 2095234"/>
                  <a:gd name="connsiteY12" fmla="*/ 2167002 h 2561350"/>
                  <a:gd name="connsiteX13" fmla="*/ 139760 w 2095234"/>
                  <a:gd name="connsiteY13" fmla="*/ 2200159 h 2561350"/>
                  <a:gd name="connsiteX14" fmla="*/ 119866 w 2095234"/>
                  <a:gd name="connsiteY14" fmla="*/ 1497962 h 2561350"/>
                  <a:gd name="connsiteX15" fmla="*/ 281179 w 2095234"/>
                  <a:gd name="connsiteY15" fmla="*/ 1561668 h 2561350"/>
                  <a:gd name="connsiteX16" fmla="*/ 258905 w 2095234"/>
                  <a:gd name="connsiteY16" fmla="*/ 1045298 h 2561350"/>
                  <a:gd name="connsiteX17" fmla="*/ 146392 w 2095234"/>
                  <a:gd name="connsiteY17" fmla="*/ 1091040 h 2561350"/>
                  <a:gd name="connsiteX18" fmla="*/ 119866 w 2095234"/>
                  <a:gd name="connsiteY18" fmla="*/ 382371 h 2561350"/>
                  <a:gd name="connsiteX19" fmla="*/ 837656 w 2095234"/>
                  <a:gd name="connsiteY19" fmla="*/ 389002 h 2561350"/>
                  <a:gd name="connsiteX20" fmla="*/ 802752 w 2095234"/>
                  <a:gd name="connsiteY20" fmla="*/ 283670 h 2561350"/>
                  <a:gd name="connsiteX21" fmla="*/ 1038495 w 2095234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29810 w 2086549"/>
                  <a:gd name="connsiteY0" fmla="*/ 3 h 2561350"/>
                  <a:gd name="connsiteX1" fmla="*/ 1244123 w 2086549"/>
                  <a:gd name="connsiteY1" fmla="*/ 286050 h 2561350"/>
                  <a:gd name="connsiteX2" fmla="*/ 1221987 w 2086549"/>
                  <a:gd name="connsiteY2" fmla="*/ 389002 h 2561350"/>
                  <a:gd name="connsiteX3" fmla="*/ 1973275 w 2086549"/>
                  <a:gd name="connsiteY3" fmla="*/ 369108 h 2561350"/>
                  <a:gd name="connsiteX4" fmla="*/ 1966643 w 2086549"/>
                  <a:gd name="connsiteY4" fmla="*/ 1096546 h 2561350"/>
                  <a:gd name="connsiteX5" fmla="*/ 1864063 w 2086549"/>
                  <a:gd name="connsiteY5" fmla="*/ 1037347 h 2561350"/>
                  <a:gd name="connsiteX6" fmla="*/ 1848421 w 2086549"/>
                  <a:gd name="connsiteY6" fmla="*/ 1520560 h 2561350"/>
                  <a:gd name="connsiteX7" fmla="*/ 1999801 w 2086549"/>
                  <a:gd name="connsiteY7" fmla="*/ 1456260 h 2561350"/>
                  <a:gd name="connsiteX8" fmla="*/ 1953381 w 2086549"/>
                  <a:gd name="connsiteY8" fmla="*/ 2180265 h 2561350"/>
                  <a:gd name="connsiteX9" fmla="*/ 1224250 w 2086549"/>
                  <a:gd name="connsiteY9" fmla="*/ 2167002 h 2561350"/>
                  <a:gd name="connsiteX10" fmla="*/ 1244123 w 2086549"/>
                  <a:gd name="connsiteY10" fmla="*/ 2275300 h 2561350"/>
                  <a:gd name="connsiteX11" fmla="*/ 794067 w 2086549"/>
                  <a:gd name="connsiteY11" fmla="*/ 2277680 h 2561350"/>
                  <a:gd name="connsiteX12" fmla="*/ 824000 w 2086549"/>
                  <a:gd name="connsiteY12" fmla="*/ 2167002 h 2561350"/>
                  <a:gd name="connsiteX13" fmla="*/ 131075 w 2086549"/>
                  <a:gd name="connsiteY13" fmla="*/ 2200159 h 2561350"/>
                  <a:gd name="connsiteX14" fmla="*/ 111181 w 2086549"/>
                  <a:gd name="connsiteY14" fmla="*/ 1497962 h 2561350"/>
                  <a:gd name="connsiteX15" fmla="*/ 272494 w 2086549"/>
                  <a:gd name="connsiteY15" fmla="*/ 1561668 h 2561350"/>
                  <a:gd name="connsiteX16" fmla="*/ 250220 w 2086549"/>
                  <a:gd name="connsiteY16" fmla="*/ 1045298 h 2561350"/>
                  <a:gd name="connsiteX17" fmla="*/ 137707 w 2086549"/>
                  <a:gd name="connsiteY17" fmla="*/ 1091040 h 2561350"/>
                  <a:gd name="connsiteX18" fmla="*/ 111181 w 2086549"/>
                  <a:gd name="connsiteY18" fmla="*/ 382371 h 2561350"/>
                  <a:gd name="connsiteX19" fmla="*/ 828971 w 2086549"/>
                  <a:gd name="connsiteY19" fmla="*/ 389002 h 2561350"/>
                  <a:gd name="connsiteX20" fmla="*/ 794067 w 2086549"/>
                  <a:gd name="connsiteY20" fmla="*/ 283670 h 2561350"/>
                  <a:gd name="connsiteX21" fmla="*/ 1029810 w 2086549"/>
                  <a:gd name="connsiteY21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01239 w 2076607"/>
                  <a:gd name="connsiteY17" fmla="*/ 382371 h 2561350"/>
                  <a:gd name="connsiteX18" fmla="*/ 819029 w 2076607"/>
                  <a:gd name="connsiteY18" fmla="*/ 389002 h 2561350"/>
                  <a:gd name="connsiteX19" fmla="*/ 784125 w 2076607"/>
                  <a:gd name="connsiteY19" fmla="*/ 283670 h 2561350"/>
                  <a:gd name="connsiteX20" fmla="*/ 1019868 w 2076607"/>
                  <a:gd name="connsiteY20" fmla="*/ 3 h 2561350"/>
                  <a:gd name="connsiteX0" fmla="*/ 1019868 w 2076607"/>
                  <a:gd name="connsiteY0" fmla="*/ 3 h 2561350"/>
                  <a:gd name="connsiteX1" fmla="*/ 1234181 w 2076607"/>
                  <a:gd name="connsiteY1" fmla="*/ 286050 h 2561350"/>
                  <a:gd name="connsiteX2" fmla="*/ 1212045 w 2076607"/>
                  <a:gd name="connsiteY2" fmla="*/ 389002 h 2561350"/>
                  <a:gd name="connsiteX3" fmla="*/ 1963333 w 2076607"/>
                  <a:gd name="connsiteY3" fmla="*/ 369108 h 2561350"/>
                  <a:gd name="connsiteX4" fmla="*/ 1956701 w 2076607"/>
                  <a:gd name="connsiteY4" fmla="*/ 1096546 h 2561350"/>
                  <a:gd name="connsiteX5" fmla="*/ 1854121 w 2076607"/>
                  <a:gd name="connsiteY5" fmla="*/ 1037347 h 2561350"/>
                  <a:gd name="connsiteX6" fmla="*/ 1838479 w 2076607"/>
                  <a:gd name="connsiteY6" fmla="*/ 1520560 h 2561350"/>
                  <a:gd name="connsiteX7" fmla="*/ 1989859 w 2076607"/>
                  <a:gd name="connsiteY7" fmla="*/ 1456260 h 2561350"/>
                  <a:gd name="connsiteX8" fmla="*/ 1943439 w 2076607"/>
                  <a:gd name="connsiteY8" fmla="*/ 2180265 h 2561350"/>
                  <a:gd name="connsiteX9" fmla="*/ 1214308 w 2076607"/>
                  <a:gd name="connsiteY9" fmla="*/ 2167002 h 2561350"/>
                  <a:gd name="connsiteX10" fmla="*/ 1234181 w 2076607"/>
                  <a:gd name="connsiteY10" fmla="*/ 2275300 h 2561350"/>
                  <a:gd name="connsiteX11" fmla="*/ 784125 w 2076607"/>
                  <a:gd name="connsiteY11" fmla="*/ 2277680 h 2561350"/>
                  <a:gd name="connsiteX12" fmla="*/ 814058 w 2076607"/>
                  <a:gd name="connsiteY12" fmla="*/ 2167002 h 2561350"/>
                  <a:gd name="connsiteX13" fmla="*/ 121133 w 2076607"/>
                  <a:gd name="connsiteY13" fmla="*/ 2200159 h 2561350"/>
                  <a:gd name="connsiteX14" fmla="*/ 101239 w 2076607"/>
                  <a:gd name="connsiteY14" fmla="*/ 1497962 h 2561350"/>
                  <a:gd name="connsiteX15" fmla="*/ 262552 w 2076607"/>
                  <a:gd name="connsiteY15" fmla="*/ 1561668 h 2561350"/>
                  <a:gd name="connsiteX16" fmla="*/ 240278 w 2076607"/>
                  <a:gd name="connsiteY16" fmla="*/ 1045298 h 2561350"/>
                  <a:gd name="connsiteX17" fmla="*/ 136388 w 2076607"/>
                  <a:gd name="connsiteY17" fmla="*/ 727479 h 2561350"/>
                  <a:gd name="connsiteX18" fmla="*/ 101239 w 2076607"/>
                  <a:gd name="connsiteY18" fmla="*/ 382371 h 2561350"/>
                  <a:gd name="connsiteX19" fmla="*/ 819029 w 2076607"/>
                  <a:gd name="connsiteY19" fmla="*/ 389002 h 2561350"/>
                  <a:gd name="connsiteX20" fmla="*/ 784125 w 2076607"/>
                  <a:gd name="connsiteY20" fmla="*/ 283670 h 2561350"/>
                  <a:gd name="connsiteX21" fmla="*/ 1019868 w 2076607"/>
                  <a:gd name="connsiteY21" fmla="*/ 3 h 2561350"/>
                  <a:gd name="connsiteX0" fmla="*/ 1030195 w 2086934"/>
                  <a:gd name="connsiteY0" fmla="*/ 3 h 2561350"/>
                  <a:gd name="connsiteX1" fmla="*/ 1244508 w 2086934"/>
                  <a:gd name="connsiteY1" fmla="*/ 286050 h 2561350"/>
                  <a:gd name="connsiteX2" fmla="*/ 1222372 w 2086934"/>
                  <a:gd name="connsiteY2" fmla="*/ 389002 h 2561350"/>
                  <a:gd name="connsiteX3" fmla="*/ 1973660 w 2086934"/>
                  <a:gd name="connsiteY3" fmla="*/ 369108 h 2561350"/>
                  <a:gd name="connsiteX4" fmla="*/ 1967028 w 2086934"/>
                  <a:gd name="connsiteY4" fmla="*/ 1096546 h 2561350"/>
                  <a:gd name="connsiteX5" fmla="*/ 1864448 w 2086934"/>
                  <a:gd name="connsiteY5" fmla="*/ 1037347 h 2561350"/>
                  <a:gd name="connsiteX6" fmla="*/ 1848806 w 2086934"/>
                  <a:gd name="connsiteY6" fmla="*/ 1520560 h 2561350"/>
                  <a:gd name="connsiteX7" fmla="*/ 2000186 w 2086934"/>
                  <a:gd name="connsiteY7" fmla="*/ 1456260 h 2561350"/>
                  <a:gd name="connsiteX8" fmla="*/ 1953766 w 2086934"/>
                  <a:gd name="connsiteY8" fmla="*/ 2180265 h 2561350"/>
                  <a:gd name="connsiteX9" fmla="*/ 1224635 w 2086934"/>
                  <a:gd name="connsiteY9" fmla="*/ 2167002 h 2561350"/>
                  <a:gd name="connsiteX10" fmla="*/ 1244508 w 2086934"/>
                  <a:gd name="connsiteY10" fmla="*/ 2275300 h 2561350"/>
                  <a:gd name="connsiteX11" fmla="*/ 794452 w 2086934"/>
                  <a:gd name="connsiteY11" fmla="*/ 2277680 h 2561350"/>
                  <a:gd name="connsiteX12" fmla="*/ 824385 w 2086934"/>
                  <a:gd name="connsiteY12" fmla="*/ 2167002 h 2561350"/>
                  <a:gd name="connsiteX13" fmla="*/ 131460 w 2086934"/>
                  <a:gd name="connsiteY13" fmla="*/ 2200159 h 2561350"/>
                  <a:gd name="connsiteX14" fmla="*/ 111566 w 2086934"/>
                  <a:gd name="connsiteY14" fmla="*/ 1497962 h 2561350"/>
                  <a:gd name="connsiteX15" fmla="*/ 272879 w 2086934"/>
                  <a:gd name="connsiteY15" fmla="*/ 1561668 h 2561350"/>
                  <a:gd name="connsiteX16" fmla="*/ 250605 w 2086934"/>
                  <a:gd name="connsiteY16" fmla="*/ 1045298 h 2561350"/>
                  <a:gd name="connsiteX17" fmla="*/ 9943 w 2086934"/>
                  <a:gd name="connsiteY17" fmla="*/ 1018431 h 2561350"/>
                  <a:gd name="connsiteX18" fmla="*/ 111566 w 2086934"/>
                  <a:gd name="connsiteY18" fmla="*/ 382371 h 2561350"/>
                  <a:gd name="connsiteX19" fmla="*/ 829356 w 2086934"/>
                  <a:gd name="connsiteY19" fmla="*/ 389002 h 2561350"/>
                  <a:gd name="connsiteX20" fmla="*/ 794452 w 2086934"/>
                  <a:gd name="connsiteY20" fmla="*/ 283670 h 2561350"/>
                  <a:gd name="connsiteX21" fmla="*/ 1030195 w 2086934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09253 w 2084621"/>
                  <a:gd name="connsiteY14" fmla="*/ 1497962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270566 w 2084621"/>
                  <a:gd name="connsiteY14" fmla="*/ 1561668 h 2561350"/>
                  <a:gd name="connsiteX15" fmla="*/ 248292 w 2084621"/>
                  <a:gd name="connsiteY15" fmla="*/ 1045298 h 2561350"/>
                  <a:gd name="connsiteX16" fmla="*/ 7630 w 2084621"/>
                  <a:gd name="connsiteY16" fmla="*/ 1018431 h 2561350"/>
                  <a:gd name="connsiteX17" fmla="*/ 109253 w 2084621"/>
                  <a:gd name="connsiteY17" fmla="*/ 382371 h 2561350"/>
                  <a:gd name="connsiteX18" fmla="*/ 827043 w 2084621"/>
                  <a:gd name="connsiteY18" fmla="*/ 389002 h 2561350"/>
                  <a:gd name="connsiteX19" fmla="*/ 792139 w 2084621"/>
                  <a:gd name="connsiteY19" fmla="*/ 283670 h 2561350"/>
                  <a:gd name="connsiteX20" fmla="*/ 1027882 w 2084621"/>
                  <a:gd name="connsiteY20" fmla="*/ 3 h 2561350"/>
                  <a:gd name="connsiteX0" fmla="*/ 1027882 w 2084621"/>
                  <a:gd name="connsiteY0" fmla="*/ 3 h 2561350"/>
                  <a:gd name="connsiteX1" fmla="*/ 1242195 w 2084621"/>
                  <a:gd name="connsiteY1" fmla="*/ 286050 h 2561350"/>
                  <a:gd name="connsiteX2" fmla="*/ 1220059 w 2084621"/>
                  <a:gd name="connsiteY2" fmla="*/ 389002 h 2561350"/>
                  <a:gd name="connsiteX3" fmla="*/ 1971347 w 2084621"/>
                  <a:gd name="connsiteY3" fmla="*/ 369108 h 2561350"/>
                  <a:gd name="connsiteX4" fmla="*/ 1964715 w 2084621"/>
                  <a:gd name="connsiteY4" fmla="*/ 1096546 h 2561350"/>
                  <a:gd name="connsiteX5" fmla="*/ 1862135 w 2084621"/>
                  <a:gd name="connsiteY5" fmla="*/ 1037347 h 2561350"/>
                  <a:gd name="connsiteX6" fmla="*/ 1846493 w 2084621"/>
                  <a:gd name="connsiteY6" fmla="*/ 1520560 h 2561350"/>
                  <a:gd name="connsiteX7" fmla="*/ 1997873 w 2084621"/>
                  <a:gd name="connsiteY7" fmla="*/ 1456260 h 2561350"/>
                  <a:gd name="connsiteX8" fmla="*/ 1951453 w 2084621"/>
                  <a:gd name="connsiteY8" fmla="*/ 2180265 h 2561350"/>
                  <a:gd name="connsiteX9" fmla="*/ 1222322 w 2084621"/>
                  <a:gd name="connsiteY9" fmla="*/ 2167002 h 2561350"/>
                  <a:gd name="connsiteX10" fmla="*/ 1242195 w 2084621"/>
                  <a:gd name="connsiteY10" fmla="*/ 2275300 h 2561350"/>
                  <a:gd name="connsiteX11" fmla="*/ 792139 w 2084621"/>
                  <a:gd name="connsiteY11" fmla="*/ 2277680 h 2561350"/>
                  <a:gd name="connsiteX12" fmla="*/ 822072 w 2084621"/>
                  <a:gd name="connsiteY12" fmla="*/ 2167002 h 2561350"/>
                  <a:gd name="connsiteX13" fmla="*/ 129147 w 2084621"/>
                  <a:gd name="connsiteY13" fmla="*/ 2200159 h 2561350"/>
                  <a:gd name="connsiteX14" fmla="*/ 176730 w 2084621"/>
                  <a:gd name="connsiteY14" fmla="*/ 1866419 h 2561350"/>
                  <a:gd name="connsiteX15" fmla="*/ 270566 w 2084621"/>
                  <a:gd name="connsiteY15" fmla="*/ 1561668 h 2561350"/>
                  <a:gd name="connsiteX16" fmla="*/ 248292 w 2084621"/>
                  <a:gd name="connsiteY16" fmla="*/ 1045298 h 2561350"/>
                  <a:gd name="connsiteX17" fmla="*/ 7630 w 2084621"/>
                  <a:gd name="connsiteY17" fmla="*/ 1018431 h 2561350"/>
                  <a:gd name="connsiteX18" fmla="*/ 109253 w 2084621"/>
                  <a:gd name="connsiteY18" fmla="*/ 382371 h 2561350"/>
                  <a:gd name="connsiteX19" fmla="*/ 827043 w 2084621"/>
                  <a:gd name="connsiteY19" fmla="*/ 389002 h 2561350"/>
                  <a:gd name="connsiteX20" fmla="*/ 792139 w 2084621"/>
                  <a:gd name="connsiteY20" fmla="*/ 283670 h 2561350"/>
                  <a:gd name="connsiteX21" fmla="*/ 1027882 w 2084621"/>
                  <a:gd name="connsiteY21" fmla="*/ 3 h 2561350"/>
                  <a:gd name="connsiteX0" fmla="*/ 1033820 w 2090559"/>
                  <a:gd name="connsiteY0" fmla="*/ 3 h 2561350"/>
                  <a:gd name="connsiteX1" fmla="*/ 1248133 w 2090559"/>
                  <a:gd name="connsiteY1" fmla="*/ 286050 h 2561350"/>
                  <a:gd name="connsiteX2" fmla="*/ 1225997 w 2090559"/>
                  <a:gd name="connsiteY2" fmla="*/ 389002 h 2561350"/>
                  <a:gd name="connsiteX3" fmla="*/ 1977285 w 2090559"/>
                  <a:gd name="connsiteY3" fmla="*/ 369108 h 2561350"/>
                  <a:gd name="connsiteX4" fmla="*/ 1970653 w 2090559"/>
                  <a:gd name="connsiteY4" fmla="*/ 1096546 h 2561350"/>
                  <a:gd name="connsiteX5" fmla="*/ 1868073 w 2090559"/>
                  <a:gd name="connsiteY5" fmla="*/ 1037347 h 2561350"/>
                  <a:gd name="connsiteX6" fmla="*/ 1852431 w 2090559"/>
                  <a:gd name="connsiteY6" fmla="*/ 1520560 h 2561350"/>
                  <a:gd name="connsiteX7" fmla="*/ 2003811 w 2090559"/>
                  <a:gd name="connsiteY7" fmla="*/ 1456260 h 2561350"/>
                  <a:gd name="connsiteX8" fmla="*/ 1957391 w 2090559"/>
                  <a:gd name="connsiteY8" fmla="*/ 2180265 h 2561350"/>
                  <a:gd name="connsiteX9" fmla="*/ 1228260 w 2090559"/>
                  <a:gd name="connsiteY9" fmla="*/ 2167002 h 2561350"/>
                  <a:gd name="connsiteX10" fmla="*/ 1248133 w 2090559"/>
                  <a:gd name="connsiteY10" fmla="*/ 2275300 h 2561350"/>
                  <a:gd name="connsiteX11" fmla="*/ 798077 w 2090559"/>
                  <a:gd name="connsiteY11" fmla="*/ 2277680 h 2561350"/>
                  <a:gd name="connsiteX12" fmla="*/ 828010 w 2090559"/>
                  <a:gd name="connsiteY12" fmla="*/ 2167002 h 2561350"/>
                  <a:gd name="connsiteX13" fmla="*/ 135085 w 2090559"/>
                  <a:gd name="connsiteY13" fmla="*/ 2200159 h 2561350"/>
                  <a:gd name="connsiteX14" fmla="*/ 6108 w 2090559"/>
                  <a:gd name="connsiteY14" fmla="*/ 1657531 h 2561350"/>
                  <a:gd name="connsiteX15" fmla="*/ 276504 w 2090559"/>
                  <a:gd name="connsiteY15" fmla="*/ 1561668 h 2561350"/>
                  <a:gd name="connsiteX16" fmla="*/ 254230 w 2090559"/>
                  <a:gd name="connsiteY16" fmla="*/ 1045298 h 2561350"/>
                  <a:gd name="connsiteX17" fmla="*/ 13568 w 2090559"/>
                  <a:gd name="connsiteY17" fmla="*/ 1018431 h 2561350"/>
                  <a:gd name="connsiteX18" fmla="*/ 115191 w 2090559"/>
                  <a:gd name="connsiteY18" fmla="*/ 382371 h 2561350"/>
                  <a:gd name="connsiteX19" fmla="*/ 832981 w 2090559"/>
                  <a:gd name="connsiteY19" fmla="*/ 389002 h 2561350"/>
                  <a:gd name="connsiteX20" fmla="*/ 798077 w 2090559"/>
                  <a:gd name="connsiteY20" fmla="*/ 283670 h 2561350"/>
                  <a:gd name="connsiteX21" fmla="*/ 1033820 w 2090559"/>
                  <a:gd name="connsiteY21" fmla="*/ 3 h 2561350"/>
                  <a:gd name="connsiteX0" fmla="*/ 1032856 w 2089595"/>
                  <a:gd name="connsiteY0" fmla="*/ 3 h 2561350"/>
                  <a:gd name="connsiteX1" fmla="*/ 1247169 w 2089595"/>
                  <a:gd name="connsiteY1" fmla="*/ 286050 h 2561350"/>
                  <a:gd name="connsiteX2" fmla="*/ 1225033 w 2089595"/>
                  <a:gd name="connsiteY2" fmla="*/ 389002 h 2561350"/>
                  <a:gd name="connsiteX3" fmla="*/ 1976321 w 2089595"/>
                  <a:gd name="connsiteY3" fmla="*/ 369108 h 2561350"/>
                  <a:gd name="connsiteX4" fmla="*/ 1969689 w 2089595"/>
                  <a:gd name="connsiteY4" fmla="*/ 1096546 h 2561350"/>
                  <a:gd name="connsiteX5" fmla="*/ 1867109 w 2089595"/>
                  <a:gd name="connsiteY5" fmla="*/ 1037347 h 2561350"/>
                  <a:gd name="connsiteX6" fmla="*/ 1851467 w 2089595"/>
                  <a:gd name="connsiteY6" fmla="*/ 1520560 h 2561350"/>
                  <a:gd name="connsiteX7" fmla="*/ 2002847 w 2089595"/>
                  <a:gd name="connsiteY7" fmla="*/ 1456260 h 2561350"/>
                  <a:gd name="connsiteX8" fmla="*/ 1956427 w 2089595"/>
                  <a:gd name="connsiteY8" fmla="*/ 2180265 h 2561350"/>
                  <a:gd name="connsiteX9" fmla="*/ 1227296 w 2089595"/>
                  <a:gd name="connsiteY9" fmla="*/ 2167002 h 2561350"/>
                  <a:gd name="connsiteX10" fmla="*/ 1247169 w 2089595"/>
                  <a:gd name="connsiteY10" fmla="*/ 2275300 h 2561350"/>
                  <a:gd name="connsiteX11" fmla="*/ 797113 w 2089595"/>
                  <a:gd name="connsiteY11" fmla="*/ 2277680 h 2561350"/>
                  <a:gd name="connsiteX12" fmla="*/ 827046 w 2089595"/>
                  <a:gd name="connsiteY12" fmla="*/ 2167002 h 2561350"/>
                  <a:gd name="connsiteX13" fmla="*/ 134121 w 2089595"/>
                  <a:gd name="connsiteY13" fmla="*/ 2200159 h 2561350"/>
                  <a:gd name="connsiteX14" fmla="*/ 5144 w 2089595"/>
                  <a:gd name="connsiteY14" fmla="*/ 1657531 h 2561350"/>
                  <a:gd name="connsiteX15" fmla="*/ 275540 w 2089595"/>
                  <a:gd name="connsiteY15" fmla="*/ 1561668 h 2561350"/>
                  <a:gd name="connsiteX16" fmla="*/ 253266 w 2089595"/>
                  <a:gd name="connsiteY16" fmla="*/ 1045298 h 2561350"/>
                  <a:gd name="connsiteX17" fmla="*/ 12604 w 2089595"/>
                  <a:gd name="connsiteY17" fmla="*/ 1018431 h 2561350"/>
                  <a:gd name="connsiteX18" fmla="*/ 114227 w 2089595"/>
                  <a:gd name="connsiteY18" fmla="*/ 382371 h 2561350"/>
                  <a:gd name="connsiteX19" fmla="*/ 832017 w 2089595"/>
                  <a:gd name="connsiteY19" fmla="*/ 389002 h 2561350"/>
                  <a:gd name="connsiteX20" fmla="*/ 797113 w 2089595"/>
                  <a:gd name="connsiteY20" fmla="*/ 283670 h 2561350"/>
                  <a:gd name="connsiteX21" fmla="*/ 1032856 w 2089595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5501"/>
                  <a:gd name="connsiteY0" fmla="*/ 3 h 2561350"/>
                  <a:gd name="connsiteX1" fmla="*/ 1243075 w 2085501"/>
                  <a:gd name="connsiteY1" fmla="*/ 286050 h 2561350"/>
                  <a:gd name="connsiteX2" fmla="*/ 1220939 w 2085501"/>
                  <a:gd name="connsiteY2" fmla="*/ 389002 h 2561350"/>
                  <a:gd name="connsiteX3" fmla="*/ 1972227 w 2085501"/>
                  <a:gd name="connsiteY3" fmla="*/ 369108 h 2561350"/>
                  <a:gd name="connsiteX4" fmla="*/ 1965595 w 2085501"/>
                  <a:gd name="connsiteY4" fmla="*/ 1096546 h 2561350"/>
                  <a:gd name="connsiteX5" fmla="*/ 1863015 w 2085501"/>
                  <a:gd name="connsiteY5" fmla="*/ 1037347 h 2561350"/>
                  <a:gd name="connsiteX6" fmla="*/ 1847373 w 2085501"/>
                  <a:gd name="connsiteY6" fmla="*/ 1520560 h 2561350"/>
                  <a:gd name="connsiteX7" fmla="*/ 1998753 w 2085501"/>
                  <a:gd name="connsiteY7" fmla="*/ 1456260 h 2561350"/>
                  <a:gd name="connsiteX8" fmla="*/ 1952333 w 2085501"/>
                  <a:gd name="connsiteY8" fmla="*/ 2180265 h 2561350"/>
                  <a:gd name="connsiteX9" fmla="*/ 1223202 w 2085501"/>
                  <a:gd name="connsiteY9" fmla="*/ 2167002 h 2561350"/>
                  <a:gd name="connsiteX10" fmla="*/ 1243075 w 2085501"/>
                  <a:gd name="connsiteY10" fmla="*/ 2275300 h 2561350"/>
                  <a:gd name="connsiteX11" fmla="*/ 793019 w 2085501"/>
                  <a:gd name="connsiteY11" fmla="*/ 2277680 h 2561350"/>
                  <a:gd name="connsiteX12" fmla="*/ 822952 w 2085501"/>
                  <a:gd name="connsiteY12" fmla="*/ 2167002 h 2561350"/>
                  <a:gd name="connsiteX13" fmla="*/ 130027 w 2085501"/>
                  <a:gd name="connsiteY13" fmla="*/ 2200159 h 2561350"/>
                  <a:gd name="connsiteX14" fmla="*/ 1050 w 2085501"/>
                  <a:gd name="connsiteY14" fmla="*/ 1657531 h 2561350"/>
                  <a:gd name="connsiteX15" fmla="*/ 271446 w 2085501"/>
                  <a:gd name="connsiteY15" fmla="*/ 1561668 h 2561350"/>
                  <a:gd name="connsiteX16" fmla="*/ 249172 w 2085501"/>
                  <a:gd name="connsiteY16" fmla="*/ 1045298 h 2561350"/>
                  <a:gd name="connsiteX17" fmla="*/ 8510 w 2085501"/>
                  <a:gd name="connsiteY17" fmla="*/ 1018431 h 2561350"/>
                  <a:gd name="connsiteX18" fmla="*/ 110133 w 2085501"/>
                  <a:gd name="connsiteY18" fmla="*/ 382371 h 2561350"/>
                  <a:gd name="connsiteX19" fmla="*/ 827923 w 2085501"/>
                  <a:gd name="connsiteY19" fmla="*/ 389002 h 2561350"/>
                  <a:gd name="connsiteX20" fmla="*/ 793019 w 2085501"/>
                  <a:gd name="connsiteY20" fmla="*/ 283670 h 2561350"/>
                  <a:gd name="connsiteX21" fmla="*/ 1028762 w 2085501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863015 w 2081039"/>
                  <a:gd name="connsiteY4" fmla="*/ 1037347 h 2561350"/>
                  <a:gd name="connsiteX5" fmla="*/ 1847373 w 2081039"/>
                  <a:gd name="connsiteY5" fmla="*/ 1520560 h 2561350"/>
                  <a:gd name="connsiteX6" fmla="*/ 1998753 w 2081039"/>
                  <a:gd name="connsiteY6" fmla="*/ 1456260 h 2561350"/>
                  <a:gd name="connsiteX7" fmla="*/ 1952333 w 2081039"/>
                  <a:gd name="connsiteY7" fmla="*/ 2180265 h 2561350"/>
                  <a:gd name="connsiteX8" fmla="*/ 1223202 w 2081039"/>
                  <a:gd name="connsiteY8" fmla="*/ 2167002 h 2561350"/>
                  <a:gd name="connsiteX9" fmla="*/ 1243075 w 2081039"/>
                  <a:gd name="connsiteY9" fmla="*/ 2275300 h 2561350"/>
                  <a:gd name="connsiteX10" fmla="*/ 793019 w 2081039"/>
                  <a:gd name="connsiteY10" fmla="*/ 2277680 h 2561350"/>
                  <a:gd name="connsiteX11" fmla="*/ 822952 w 2081039"/>
                  <a:gd name="connsiteY11" fmla="*/ 2167002 h 2561350"/>
                  <a:gd name="connsiteX12" fmla="*/ 130027 w 2081039"/>
                  <a:gd name="connsiteY12" fmla="*/ 2200159 h 2561350"/>
                  <a:gd name="connsiteX13" fmla="*/ 1050 w 2081039"/>
                  <a:gd name="connsiteY13" fmla="*/ 1657531 h 2561350"/>
                  <a:gd name="connsiteX14" fmla="*/ 271446 w 2081039"/>
                  <a:gd name="connsiteY14" fmla="*/ 1561668 h 2561350"/>
                  <a:gd name="connsiteX15" fmla="*/ 249172 w 2081039"/>
                  <a:gd name="connsiteY15" fmla="*/ 1045298 h 2561350"/>
                  <a:gd name="connsiteX16" fmla="*/ 8510 w 2081039"/>
                  <a:gd name="connsiteY16" fmla="*/ 1018431 h 2561350"/>
                  <a:gd name="connsiteX17" fmla="*/ 110133 w 2081039"/>
                  <a:gd name="connsiteY17" fmla="*/ 382371 h 2561350"/>
                  <a:gd name="connsiteX18" fmla="*/ 827923 w 2081039"/>
                  <a:gd name="connsiteY18" fmla="*/ 389002 h 2561350"/>
                  <a:gd name="connsiteX19" fmla="*/ 793019 w 2081039"/>
                  <a:gd name="connsiteY19" fmla="*/ 283670 h 2561350"/>
                  <a:gd name="connsiteX20" fmla="*/ 1028762 w 2081039"/>
                  <a:gd name="connsiteY20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1933270 w 2081039"/>
                  <a:gd name="connsiteY4" fmla="*/ 764780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72227 w 2081039"/>
                  <a:gd name="connsiteY3" fmla="*/ 36910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7307 w 2081039"/>
                  <a:gd name="connsiteY3" fmla="*/ 371595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81039"/>
                  <a:gd name="connsiteY0" fmla="*/ 3 h 2561350"/>
                  <a:gd name="connsiteX1" fmla="*/ 1243075 w 2081039"/>
                  <a:gd name="connsiteY1" fmla="*/ 286050 h 2561350"/>
                  <a:gd name="connsiteX2" fmla="*/ 1220939 w 2081039"/>
                  <a:gd name="connsiteY2" fmla="*/ 389002 h 2561350"/>
                  <a:gd name="connsiteX3" fmla="*/ 1959793 w 2081039"/>
                  <a:gd name="connsiteY3" fmla="*/ 361648 h 2561350"/>
                  <a:gd name="connsiteX4" fmla="*/ 2067556 w 2081039"/>
                  <a:gd name="connsiteY4" fmla="*/ 961234 h 2561350"/>
                  <a:gd name="connsiteX5" fmla="*/ 1863015 w 2081039"/>
                  <a:gd name="connsiteY5" fmla="*/ 1037347 h 2561350"/>
                  <a:gd name="connsiteX6" fmla="*/ 1847373 w 2081039"/>
                  <a:gd name="connsiteY6" fmla="*/ 1520560 h 2561350"/>
                  <a:gd name="connsiteX7" fmla="*/ 1998753 w 2081039"/>
                  <a:gd name="connsiteY7" fmla="*/ 1456260 h 2561350"/>
                  <a:gd name="connsiteX8" fmla="*/ 1952333 w 2081039"/>
                  <a:gd name="connsiteY8" fmla="*/ 2180265 h 2561350"/>
                  <a:gd name="connsiteX9" fmla="*/ 1223202 w 2081039"/>
                  <a:gd name="connsiteY9" fmla="*/ 2167002 h 2561350"/>
                  <a:gd name="connsiteX10" fmla="*/ 1243075 w 2081039"/>
                  <a:gd name="connsiteY10" fmla="*/ 2275300 h 2561350"/>
                  <a:gd name="connsiteX11" fmla="*/ 793019 w 2081039"/>
                  <a:gd name="connsiteY11" fmla="*/ 2277680 h 2561350"/>
                  <a:gd name="connsiteX12" fmla="*/ 822952 w 2081039"/>
                  <a:gd name="connsiteY12" fmla="*/ 2167002 h 2561350"/>
                  <a:gd name="connsiteX13" fmla="*/ 130027 w 2081039"/>
                  <a:gd name="connsiteY13" fmla="*/ 2200159 h 2561350"/>
                  <a:gd name="connsiteX14" fmla="*/ 1050 w 2081039"/>
                  <a:gd name="connsiteY14" fmla="*/ 1657531 h 2561350"/>
                  <a:gd name="connsiteX15" fmla="*/ 271446 w 2081039"/>
                  <a:gd name="connsiteY15" fmla="*/ 1561668 h 2561350"/>
                  <a:gd name="connsiteX16" fmla="*/ 249172 w 2081039"/>
                  <a:gd name="connsiteY16" fmla="*/ 1045298 h 2561350"/>
                  <a:gd name="connsiteX17" fmla="*/ 8510 w 2081039"/>
                  <a:gd name="connsiteY17" fmla="*/ 1018431 h 2561350"/>
                  <a:gd name="connsiteX18" fmla="*/ 110133 w 2081039"/>
                  <a:gd name="connsiteY18" fmla="*/ 382371 h 2561350"/>
                  <a:gd name="connsiteX19" fmla="*/ 827923 w 2081039"/>
                  <a:gd name="connsiteY19" fmla="*/ 389002 h 2561350"/>
                  <a:gd name="connsiteX20" fmla="*/ 793019 w 2081039"/>
                  <a:gd name="connsiteY20" fmla="*/ 283670 h 2561350"/>
                  <a:gd name="connsiteX21" fmla="*/ 1028762 w 208103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1890996 w 2072429"/>
                  <a:gd name="connsiteY7" fmla="*/ 1722186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20560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63015 w 2072429"/>
                  <a:gd name="connsiteY5" fmla="*/ 1037347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47373 w 2072429"/>
                  <a:gd name="connsiteY5" fmla="*/ 1535481 h 2561350"/>
                  <a:gd name="connsiteX6" fmla="*/ 2065070 w 2072429"/>
                  <a:gd name="connsiteY6" fmla="*/ 1597847 h 2561350"/>
                  <a:gd name="connsiteX7" fmla="*/ 1952333 w 2072429"/>
                  <a:gd name="connsiteY7" fmla="*/ 2180265 h 2561350"/>
                  <a:gd name="connsiteX8" fmla="*/ 1223202 w 2072429"/>
                  <a:gd name="connsiteY8" fmla="*/ 2167002 h 2561350"/>
                  <a:gd name="connsiteX9" fmla="*/ 1243075 w 2072429"/>
                  <a:gd name="connsiteY9" fmla="*/ 2275300 h 2561350"/>
                  <a:gd name="connsiteX10" fmla="*/ 793019 w 2072429"/>
                  <a:gd name="connsiteY10" fmla="*/ 2277680 h 2561350"/>
                  <a:gd name="connsiteX11" fmla="*/ 822952 w 2072429"/>
                  <a:gd name="connsiteY11" fmla="*/ 2167002 h 2561350"/>
                  <a:gd name="connsiteX12" fmla="*/ 130027 w 2072429"/>
                  <a:gd name="connsiteY12" fmla="*/ 2200159 h 2561350"/>
                  <a:gd name="connsiteX13" fmla="*/ 1050 w 2072429"/>
                  <a:gd name="connsiteY13" fmla="*/ 1657531 h 2561350"/>
                  <a:gd name="connsiteX14" fmla="*/ 271446 w 2072429"/>
                  <a:gd name="connsiteY14" fmla="*/ 1561668 h 2561350"/>
                  <a:gd name="connsiteX15" fmla="*/ 249172 w 2072429"/>
                  <a:gd name="connsiteY15" fmla="*/ 1045298 h 2561350"/>
                  <a:gd name="connsiteX16" fmla="*/ 8510 w 2072429"/>
                  <a:gd name="connsiteY16" fmla="*/ 1018431 h 2561350"/>
                  <a:gd name="connsiteX17" fmla="*/ 110133 w 2072429"/>
                  <a:gd name="connsiteY17" fmla="*/ 382371 h 2561350"/>
                  <a:gd name="connsiteX18" fmla="*/ 827923 w 2072429"/>
                  <a:gd name="connsiteY18" fmla="*/ 389002 h 2561350"/>
                  <a:gd name="connsiteX19" fmla="*/ 793019 w 2072429"/>
                  <a:gd name="connsiteY19" fmla="*/ 283670 h 2561350"/>
                  <a:gd name="connsiteX20" fmla="*/ 1028762 w 2072429"/>
                  <a:gd name="connsiteY20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997927 w 2072429"/>
                  <a:gd name="connsiteY5" fmla="*/ 118007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3536 w 2072429"/>
                  <a:gd name="connsiteY5" fmla="*/ 1025891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72429"/>
                  <a:gd name="connsiteY0" fmla="*/ 3 h 2561350"/>
                  <a:gd name="connsiteX1" fmla="*/ 1243075 w 2072429"/>
                  <a:gd name="connsiteY1" fmla="*/ 286050 h 2561350"/>
                  <a:gd name="connsiteX2" fmla="*/ 1220939 w 2072429"/>
                  <a:gd name="connsiteY2" fmla="*/ 389002 h 2561350"/>
                  <a:gd name="connsiteX3" fmla="*/ 1959793 w 2072429"/>
                  <a:gd name="connsiteY3" fmla="*/ 361648 h 2561350"/>
                  <a:gd name="connsiteX4" fmla="*/ 2067556 w 2072429"/>
                  <a:gd name="connsiteY4" fmla="*/ 961234 h 2561350"/>
                  <a:gd name="connsiteX5" fmla="*/ 1881048 w 2072429"/>
                  <a:gd name="connsiteY5" fmla="*/ 1030865 h 2561350"/>
                  <a:gd name="connsiteX6" fmla="*/ 1847373 w 2072429"/>
                  <a:gd name="connsiteY6" fmla="*/ 1535481 h 2561350"/>
                  <a:gd name="connsiteX7" fmla="*/ 2065070 w 2072429"/>
                  <a:gd name="connsiteY7" fmla="*/ 1597847 h 2561350"/>
                  <a:gd name="connsiteX8" fmla="*/ 1952333 w 2072429"/>
                  <a:gd name="connsiteY8" fmla="*/ 2180265 h 2561350"/>
                  <a:gd name="connsiteX9" fmla="*/ 1223202 w 2072429"/>
                  <a:gd name="connsiteY9" fmla="*/ 2167002 h 2561350"/>
                  <a:gd name="connsiteX10" fmla="*/ 1243075 w 2072429"/>
                  <a:gd name="connsiteY10" fmla="*/ 2275300 h 2561350"/>
                  <a:gd name="connsiteX11" fmla="*/ 793019 w 2072429"/>
                  <a:gd name="connsiteY11" fmla="*/ 2277680 h 2561350"/>
                  <a:gd name="connsiteX12" fmla="*/ 822952 w 2072429"/>
                  <a:gd name="connsiteY12" fmla="*/ 2167002 h 2561350"/>
                  <a:gd name="connsiteX13" fmla="*/ 130027 w 2072429"/>
                  <a:gd name="connsiteY13" fmla="*/ 2200159 h 2561350"/>
                  <a:gd name="connsiteX14" fmla="*/ 1050 w 2072429"/>
                  <a:gd name="connsiteY14" fmla="*/ 1657531 h 2561350"/>
                  <a:gd name="connsiteX15" fmla="*/ 271446 w 2072429"/>
                  <a:gd name="connsiteY15" fmla="*/ 1561668 h 2561350"/>
                  <a:gd name="connsiteX16" fmla="*/ 249172 w 2072429"/>
                  <a:gd name="connsiteY16" fmla="*/ 1045298 h 2561350"/>
                  <a:gd name="connsiteX17" fmla="*/ 8510 w 2072429"/>
                  <a:gd name="connsiteY17" fmla="*/ 1018431 h 2561350"/>
                  <a:gd name="connsiteX18" fmla="*/ 110133 w 2072429"/>
                  <a:gd name="connsiteY18" fmla="*/ 382371 h 2561350"/>
                  <a:gd name="connsiteX19" fmla="*/ 827923 w 2072429"/>
                  <a:gd name="connsiteY19" fmla="*/ 389002 h 2561350"/>
                  <a:gd name="connsiteX20" fmla="*/ 793019 w 2072429"/>
                  <a:gd name="connsiteY20" fmla="*/ 283670 h 2561350"/>
                  <a:gd name="connsiteX21" fmla="*/ 1028762 w 2072429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8762 w 2069564"/>
                  <a:gd name="connsiteY0" fmla="*/ 3 h 2561350"/>
                  <a:gd name="connsiteX1" fmla="*/ 1243075 w 2069564"/>
                  <a:gd name="connsiteY1" fmla="*/ 286050 h 2561350"/>
                  <a:gd name="connsiteX2" fmla="*/ 1220939 w 2069564"/>
                  <a:gd name="connsiteY2" fmla="*/ 389002 h 2561350"/>
                  <a:gd name="connsiteX3" fmla="*/ 1959793 w 2069564"/>
                  <a:gd name="connsiteY3" fmla="*/ 361648 h 2561350"/>
                  <a:gd name="connsiteX4" fmla="*/ 2067556 w 2069564"/>
                  <a:gd name="connsiteY4" fmla="*/ 961234 h 2561350"/>
                  <a:gd name="connsiteX5" fmla="*/ 1881048 w 2069564"/>
                  <a:gd name="connsiteY5" fmla="*/ 1030865 h 2561350"/>
                  <a:gd name="connsiteX6" fmla="*/ 1847373 w 2069564"/>
                  <a:gd name="connsiteY6" fmla="*/ 1535481 h 2561350"/>
                  <a:gd name="connsiteX7" fmla="*/ 2065070 w 2069564"/>
                  <a:gd name="connsiteY7" fmla="*/ 1597847 h 2561350"/>
                  <a:gd name="connsiteX8" fmla="*/ 1952333 w 2069564"/>
                  <a:gd name="connsiteY8" fmla="*/ 2180265 h 2561350"/>
                  <a:gd name="connsiteX9" fmla="*/ 1223202 w 2069564"/>
                  <a:gd name="connsiteY9" fmla="*/ 2167002 h 2561350"/>
                  <a:gd name="connsiteX10" fmla="*/ 1243075 w 2069564"/>
                  <a:gd name="connsiteY10" fmla="*/ 2275300 h 2561350"/>
                  <a:gd name="connsiteX11" fmla="*/ 793019 w 2069564"/>
                  <a:gd name="connsiteY11" fmla="*/ 2277680 h 2561350"/>
                  <a:gd name="connsiteX12" fmla="*/ 822952 w 2069564"/>
                  <a:gd name="connsiteY12" fmla="*/ 2167002 h 2561350"/>
                  <a:gd name="connsiteX13" fmla="*/ 130027 w 2069564"/>
                  <a:gd name="connsiteY13" fmla="*/ 2200159 h 2561350"/>
                  <a:gd name="connsiteX14" fmla="*/ 1050 w 2069564"/>
                  <a:gd name="connsiteY14" fmla="*/ 1657531 h 2561350"/>
                  <a:gd name="connsiteX15" fmla="*/ 271446 w 2069564"/>
                  <a:gd name="connsiteY15" fmla="*/ 1561668 h 2561350"/>
                  <a:gd name="connsiteX16" fmla="*/ 249172 w 2069564"/>
                  <a:gd name="connsiteY16" fmla="*/ 1045298 h 2561350"/>
                  <a:gd name="connsiteX17" fmla="*/ 8510 w 2069564"/>
                  <a:gd name="connsiteY17" fmla="*/ 1018431 h 2561350"/>
                  <a:gd name="connsiteX18" fmla="*/ 110133 w 2069564"/>
                  <a:gd name="connsiteY18" fmla="*/ 382371 h 2561350"/>
                  <a:gd name="connsiteX19" fmla="*/ 827923 w 2069564"/>
                  <a:gd name="connsiteY19" fmla="*/ 389002 h 2561350"/>
                  <a:gd name="connsiteX20" fmla="*/ 793019 w 2069564"/>
                  <a:gd name="connsiteY20" fmla="*/ 283670 h 2561350"/>
                  <a:gd name="connsiteX21" fmla="*/ 1028762 w 206956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823242 w 2069854"/>
                  <a:gd name="connsiteY12" fmla="*/ 2167002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793309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026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854"/>
                  <a:gd name="connsiteY0" fmla="*/ 3 h 2561350"/>
                  <a:gd name="connsiteX1" fmla="*/ 1243365 w 2069854"/>
                  <a:gd name="connsiteY1" fmla="*/ 286050 h 2561350"/>
                  <a:gd name="connsiteX2" fmla="*/ 1221229 w 2069854"/>
                  <a:gd name="connsiteY2" fmla="*/ 389002 h 2561350"/>
                  <a:gd name="connsiteX3" fmla="*/ 1960083 w 2069854"/>
                  <a:gd name="connsiteY3" fmla="*/ 361648 h 2561350"/>
                  <a:gd name="connsiteX4" fmla="*/ 2067846 w 2069854"/>
                  <a:gd name="connsiteY4" fmla="*/ 961234 h 2561350"/>
                  <a:gd name="connsiteX5" fmla="*/ 1881338 w 2069854"/>
                  <a:gd name="connsiteY5" fmla="*/ 1030865 h 2561350"/>
                  <a:gd name="connsiteX6" fmla="*/ 1847663 w 2069854"/>
                  <a:gd name="connsiteY6" fmla="*/ 1535481 h 2561350"/>
                  <a:gd name="connsiteX7" fmla="*/ 2065360 w 2069854"/>
                  <a:gd name="connsiteY7" fmla="*/ 1597847 h 2561350"/>
                  <a:gd name="connsiteX8" fmla="*/ 1952623 w 2069854"/>
                  <a:gd name="connsiteY8" fmla="*/ 2187725 h 2561350"/>
                  <a:gd name="connsiteX9" fmla="*/ 1223492 w 2069854"/>
                  <a:gd name="connsiteY9" fmla="*/ 2167002 h 2561350"/>
                  <a:gd name="connsiteX10" fmla="*/ 1243365 w 2069854"/>
                  <a:gd name="connsiteY10" fmla="*/ 2275300 h 2561350"/>
                  <a:gd name="connsiteX11" fmla="*/ 803256 w 2069854"/>
                  <a:gd name="connsiteY11" fmla="*/ 2277680 h 2561350"/>
                  <a:gd name="connsiteX12" fmla="*/ 723771 w 2069854"/>
                  <a:gd name="connsiteY12" fmla="*/ 2109806 h 2561350"/>
                  <a:gd name="connsiteX13" fmla="*/ 117884 w 2069854"/>
                  <a:gd name="connsiteY13" fmla="*/ 2215080 h 2561350"/>
                  <a:gd name="connsiteX14" fmla="*/ 1340 w 2069854"/>
                  <a:gd name="connsiteY14" fmla="*/ 1657531 h 2561350"/>
                  <a:gd name="connsiteX15" fmla="*/ 271736 w 2069854"/>
                  <a:gd name="connsiteY15" fmla="*/ 1561668 h 2561350"/>
                  <a:gd name="connsiteX16" fmla="*/ 249462 w 2069854"/>
                  <a:gd name="connsiteY16" fmla="*/ 1045298 h 2561350"/>
                  <a:gd name="connsiteX17" fmla="*/ 8800 w 2069854"/>
                  <a:gd name="connsiteY17" fmla="*/ 1018431 h 2561350"/>
                  <a:gd name="connsiteX18" fmla="*/ 110423 w 2069854"/>
                  <a:gd name="connsiteY18" fmla="*/ 382371 h 2561350"/>
                  <a:gd name="connsiteX19" fmla="*/ 828213 w 2069854"/>
                  <a:gd name="connsiteY19" fmla="*/ 389002 h 2561350"/>
                  <a:gd name="connsiteX20" fmla="*/ 793309 w 2069854"/>
                  <a:gd name="connsiteY20" fmla="*/ 283670 h 2561350"/>
                  <a:gd name="connsiteX21" fmla="*/ 1029052 w 2069854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  <a:gd name="connsiteX0" fmla="*/ 1029052 w 2069223"/>
                  <a:gd name="connsiteY0" fmla="*/ 3 h 2561350"/>
                  <a:gd name="connsiteX1" fmla="*/ 1243365 w 2069223"/>
                  <a:gd name="connsiteY1" fmla="*/ 286050 h 2561350"/>
                  <a:gd name="connsiteX2" fmla="*/ 1221229 w 2069223"/>
                  <a:gd name="connsiteY2" fmla="*/ 389002 h 2561350"/>
                  <a:gd name="connsiteX3" fmla="*/ 1960083 w 2069223"/>
                  <a:gd name="connsiteY3" fmla="*/ 361648 h 2561350"/>
                  <a:gd name="connsiteX4" fmla="*/ 2067846 w 2069223"/>
                  <a:gd name="connsiteY4" fmla="*/ 961234 h 2561350"/>
                  <a:gd name="connsiteX5" fmla="*/ 1881338 w 2069223"/>
                  <a:gd name="connsiteY5" fmla="*/ 1030865 h 2561350"/>
                  <a:gd name="connsiteX6" fmla="*/ 1847663 w 2069223"/>
                  <a:gd name="connsiteY6" fmla="*/ 1535481 h 2561350"/>
                  <a:gd name="connsiteX7" fmla="*/ 2065360 w 2069223"/>
                  <a:gd name="connsiteY7" fmla="*/ 1597847 h 2561350"/>
                  <a:gd name="connsiteX8" fmla="*/ 1945162 w 2069223"/>
                  <a:gd name="connsiteY8" fmla="*/ 2187725 h 2561350"/>
                  <a:gd name="connsiteX9" fmla="*/ 1223492 w 2069223"/>
                  <a:gd name="connsiteY9" fmla="*/ 2167002 h 2561350"/>
                  <a:gd name="connsiteX10" fmla="*/ 1243365 w 2069223"/>
                  <a:gd name="connsiteY10" fmla="*/ 2275300 h 2561350"/>
                  <a:gd name="connsiteX11" fmla="*/ 803256 w 2069223"/>
                  <a:gd name="connsiteY11" fmla="*/ 2277680 h 2561350"/>
                  <a:gd name="connsiteX12" fmla="*/ 723771 w 2069223"/>
                  <a:gd name="connsiteY12" fmla="*/ 2109806 h 2561350"/>
                  <a:gd name="connsiteX13" fmla="*/ 117884 w 2069223"/>
                  <a:gd name="connsiteY13" fmla="*/ 2215080 h 2561350"/>
                  <a:gd name="connsiteX14" fmla="*/ 1340 w 2069223"/>
                  <a:gd name="connsiteY14" fmla="*/ 1657531 h 2561350"/>
                  <a:gd name="connsiteX15" fmla="*/ 271736 w 2069223"/>
                  <a:gd name="connsiteY15" fmla="*/ 1561668 h 2561350"/>
                  <a:gd name="connsiteX16" fmla="*/ 249462 w 2069223"/>
                  <a:gd name="connsiteY16" fmla="*/ 1045298 h 2561350"/>
                  <a:gd name="connsiteX17" fmla="*/ 8800 w 2069223"/>
                  <a:gd name="connsiteY17" fmla="*/ 1018431 h 2561350"/>
                  <a:gd name="connsiteX18" fmla="*/ 110423 w 2069223"/>
                  <a:gd name="connsiteY18" fmla="*/ 382371 h 2561350"/>
                  <a:gd name="connsiteX19" fmla="*/ 828213 w 2069223"/>
                  <a:gd name="connsiteY19" fmla="*/ 389002 h 2561350"/>
                  <a:gd name="connsiteX20" fmla="*/ 793309 w 2069223"/>
                  <a:gd name="connsiteY20" fmla="*/ 283670 h 2561350"/>
                  <a:gd name="connsiteX21" fmla="*/ 1029052 w 2069223"/>
                  <a:gd name="connsiteY21" fmla="*/ 3 h 256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9223" h="2561350">
                    <a:moveTo>
                      <a:pt x="1029052" y="3"/>
                    </a:moveTo>
                    <a:cubicBezTo>
                      <a:pt x="1198121" y="-691"/>
                      <a:pt x="1366104" y="120921"/>
                      <a:pt x="1243365" y="286050"/>
                    </a:cubicBezTo>
                    <a:cubicBezTo>
                      <a:pt x="1227255" y="315682"/>
                      <a:pt x="1215473" y="348101"/>
                      <a:pt x="1221229" y="389002"/>
                    </a:cubicBezTo>
                    <a:cubicBezTo>
                      <a:pt x="1226297" y="528261"/>
                      <a:pt x="1696392" y="461119"/>
                      <a:pt x="1960083" y="361648"/>
                    </a:cubicBezTo>
                    <a:cubicBezTo>
                      <a:pt x="2053938" y="496394"/>
                      <a:pt x="2071127" y="822506"/>
                      <a:pt x="2067846" y="961234"/>
                    </a:cubicBezTo>
                    <a:cubicBezTo>
                      <a:pt x="2071715" y="1080232"/>
                      <a:pt x="2015018" y="1106744"/>
                      <a:pt x="1881338" y="1030865"/>
                    </a:cubicBezTo>
                    <a:cubicBezTo>
                      <a:pt x="1484062" y="845572"/>
                      <a:pt x="1585310" y="1699608"/>
                      <a:pt x="1847663" y="1535481"/>
                    </a:cubicBezTo>
                    <a:cubicBezTo>
                      <a:pt x="1929415" y="1495441"/>
                      <a:pt x="2055329" y="1373504"/>
                      <a:pt x="2065360" y="1597847"/>
                    </a:cubicBezTo>
                    <a:cubicBezTo>
                      <a:pt x="2080367" y="1677957"/>
                      <a:pt x="2053974" y="2093695"/>
                      <a:pt x="1945162" y="2187725"/>
                    </a:cubicBezTo>
                    <a:cubicBezTo>
                      <a:pt x="1805733" y="2151252"/>
                      <a:pt x="1398565" y="2030230"/>
                      <a:pt x="1223492" y="2167002"/>
                    </a:cubicBezTo>
                    <a:cubicBezTo>
                      <a:pt x="1210011" y="2193452"/>
                      <a:pt x="1212813" y="2230274"/>
                      <a:pt x="1243365" y="2275300"/>
                    </a:cubicBezTo>
                    <a:cubicBezTo>
                      <a:pt x="1483871" y="2660267"/>
                      <a:pt x="591323" y="2652331"/>
                      <a:pt x="803256" y="2277680"/>
                    </a:cubicBezTo>
                    <a:cubicBezTo>
                      <a:pt x="852179" y="2213432"/>
                      <a:pt x="836244" y="2132321"/>
                      <a:pt x="723771" y="2109806"/>
                    </a:cubicBezTo>
                    <a:cubicBezTo>
                      <a:pt x="609542" y="2086940"/>
                      <a:pt x="401355" y="2119754"/>
                      <a:pt x="117884" y="2215080"/>
                    </a:cubicBezTo>
                    <a:cubicBezTo>
                      <a:pt x="25248" y="2145089"/>
                      <a:pt x="-7310" y="1771407"/>
                      <a:pt x="1340" y="1657531"/>
                    </a:cubicBezTo>
                    <a:cubicBezTo>
                      <a:pt x="24910" y="1416831"/>
                      <a:pt x="118063" y="1502066"/>
                      <a:pt x="271736" y="1561668"/>
                    </a:cubicBezTo>
                    <a:cubicBezTo>
                      <a:pt x="483918" y="1635999"/>
                      <a:pt x="591326" y="1022800"/>
                      <a:pt x="249462" y="1045298"/>
                    </a:cubicBezTo>
                    <a:cubicBezTo>
                      <a:pt x="168753" y="1050498"/>
                      <a:pt x="31973" y="1183628"/>
                      <a:pt x="8800" y="1018431"/>
                    </a:cubicBezTo>
                    <a:cubicBezTo>
                      <a:pt x="-14373" y="907943"/>
                      <a:pt x="14056" y="478572"/>
                      <a:pt x="110423" y="382371"/>
                    </a:cubicBezTo>
                    <a:cubicBezTo>
                      <a:pt x="506629" y="514999"/>
                      <a:pt x="790102" y="488473"/>
                      <a:pt x="828213" y="389002"/>
                    </a:cubicBezTo>
                    <a:cubicBezTo>
                      <a:pt x="838534" y="365427"/>
                      <a:pt x="828962" y="333342"/>
                      <a:pt x="793309" y="283670"/>
                    </a:cubicBezTo>
                    <a:cubicBezTo>
                      <a:pt x="687343" y="96344"/>
                      <a:pt x="859983" y="698"/>
                      <a:pt x="1029052" y="3"/>
                    </a:cubicBezTo>
                    <a:close/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 prstMaterial="dkEdge">
                <a:bevelT w="50800" h="25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C6D448FA-5C66-C64F-62E6-FA699B083853}"/>
                  </a:ext>
                </a:extLst>
              </p:cNvPr>
              <p:cNvSpPr txBox="1"/>
              <p:nvPr/>
            </p:nvSpPr>
            <p:spPr>
              <a:xfrm>
                <a:off x="5052374" y="4360089"/>
                <a:ext cx="2004672" cy="338554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endParaRPr lang="en-GB" sz="1600" b="1" dirty="0">
                  <a:latin typeface="Montserrat Black" panose="00000A00000000000000" pitchFamily="2" charset="0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C3DB69F-AE28-F87C-3A16-BCCF402EBD22}"/>
                </a:ext>
              </a:extLst>
            </p:cNvPr>
            <p:cNvSpPr txBox="1"/>
            <p:nvPr/>
          </p:nvSpPr>
          <p:spPr>
            <a:xfrm>
              <a:off x="2778457" y="3030793"/>
              <a:ext cx="2278533" cy="1107996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Disable the Enabling</a:t>
              </a:r>
            </a:p>
            <a:p>
              <a:pPr algn="ctr"/>
              <a:endParaRPr lang="en-GB" sz="1200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0872518-89B7-51FF-89A1-8E0198EA378D}"/>
              </a:ext>
            </a:extLst>
          </p:cNvPr>
          <p:cNvGrpSpPr/>
          <p:nvPr/>
        </p:nvGrpSpPr>
        <p:grpSpPr>
          <a:xfrm>
            <a:off x="8441972" y="1423801"/>
            <a:ext cx="2122511" cy="2676751"/>
            <a:chOff x="6911469" y="3227039"/>
            <a:chExt cx="2353449" cy="3296350"/>
          </a:xfrm>
        </p:grpSpPr>
        <p:sp>
          <p:nvSpPr>
            <p:cNvPr id="28" name="Rectangle 5">
              <a:extLst>
                <a:ext uri="{FF2B5EF4-FFF2-40B4-BE49-F238E27FC236}">
                  <a16:creationId xmlns:a16="http://schemas.microsoft.com/office/drawing/2014/main" id="{A88FE0F8-A3B2-B76B-CA15-B0D0820C42DD}"/>
                </a:ext>
              </a:extLst>
            </p:cNvPr>
            <p:cNvSpPr/>
            <p:nvPr/>
          </p:nvSpPr>
          <p:spPr>
            <a:xfrm>
              <a:off x="6986384" y="3227039"/>
              <a:ext cx="2278534" cy="3296350"/>
            </a:xfrm>
            <a:custGeom>
              <a:avLst/>
              <a:gdLst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872209 w 1795780"/>
                <a:gd name="connsiteY0" fmla="*/ 3 h 2561350"/>
                <a:gd name="connsiteX1" fmla="*/ 1086522 w 1795780"/>
                <a:gd name="connsiteY1" fmla="*/ 286050 h 2561350"/>
                <a:gd name="connsiteX2" fmla="*/ 1064386 w 1795780"/>
                <a:gd name="connsiteY2" fmla="*/ 389002 h 2561350"/>
                <a:gd name="connsiteX3" fmla="*/ 1795780 w 1795780"/>
                <a:gd name="connsiteY3" fmla="*/ 389002 h 2561350"/>
                <a:gd name="connsiteX4" fmla="*/ 1795780 w 1795780"/>
                <a:gd name="connsiteY4" fmla="*/ 1063389 h 2561350"/>
                <a:gd name="connsiteX5" fmla="*/ 1706462 w 1795780"/>
                <a:gd name="connsiteY5" fmla="*/ 1037347 h 2561350"/>
                <a:gd name="connsiteX6" fmla="*/ 1704082 w 1795780"/>
                <a:gd name="connsiteY6" fmla="*/ 1487403 h 2561350"/>
                <a:gd name="connsiteX7" fmla="*/ 1795780 w 1795780"/>
                <a:gd name="connsiteY7" fmla="*/ 1449629 h 2561350"/>
                <a:gd name="connsiteX8" fmla="*/ 1795780 w 1795780"/>
                <a:gd name="connsiteY8" fmla="*/ 2167002 h 2561350"/>
                <a:gd name="connsiteX9" fmla="*/ 1066649 w 1795780"/>
                <a:gd name="connsiteY9" fmla="*/ 2167002 h 2561350"/>
                <a:gd name="connsiteX10" fmla="*/ 1086522 w 1795780"/>
                <a:gd name="connsiteY10" fmla="*/ 2275300 h 2561350"/>
                <a:gd name="connsiteX11" fmla="*/ 636466 w 1795780"/>
                <a:gd name="connsiteY11" fmla="*/ 2277680 h 2561350"/>
                <a:gd name="connsiteX12" fmla="*/ 666399 w 1795780"/>
                <a:gd name="connsiteY12" fmla="*/ 2167002 h 2561350"/>
                <a:gd name="connsiteX13" fmla="*/ 0 w 1795780"/>
                <a:gd name="connsiteY13" fmla="*/ 2167002 h 2561350"/>
                <a:gd name="connsiteX14" fmla="*/ 0 w 1795780"/>
                <a:gd name="connsiteY14" fmla="*/ 1458174 h 2561350"/>
                <a:gd name="connsiteX15" fmla="*/ 94999 w 1795780"/>
                <a:gd name="connsiteY15" fmla="*/ 1495354 h 2561350"/>
                <a:gd name="connsiteX16" fmla="*/ 92619 w 1795780"/>
                <a:gd name="connsiteY16" fmla="*/ 1045298 h 2561350"/>
                <a:gd name="connsiteX17" fmla="*/ 0 w 1795780"/>
                <a:gd name="connsiteY17" fmla="*/ 1071146 h 2561350"/>
                <a:gd name="connsiteX18" fmla="*/ 0 w 1795780"/>
                <a:gd name="connsiteY18" fmla="*/ 389002 h 2561350"/>
                <a:gd name="connsiteX19" fmla="*/ 671370 w 1795780"/>
                <a:gd name="connsiteY19" fmla="*/ 389002 h 2561350"/>
                <a:gd name="connsiteX20" fmla="*/ 636466 w 1795780"/>
                <a:gd name="connsiteY20" fmla="*/ 283670 h 2561350"/>
                <a:gd name="connsiteX21" fmla="*/ 872209 w 179578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42200"/>
                <a:gd name="connsiteY0" fmla="*/ 3 h 2561350"/>
                <a:gd name="connsiteX1" fmla="*/ 1132942 w 1842200"/>
                <a:gd name="connsiteY1" fmla="*/ 286050 h 2561350"/>
                <a:gd name="connsiteX2" fmla="*/ 1110806 w 1842200"/>
                <a:gd name="connsiteY2" fmla="*/ 389002 h 2561350"/>
                <a:gd name="connsiteX3" fmla="*/ 1842200 w 1842200"/>
                <a:gd name="connsiteY3" fmla="*/ 389002 h 2561350"/>
                <a:gd name="connsiteX4" fmla="*/ 1842200 w 1842200"/>
                <a:gd name="connsiteY4" fmla="*/ 1063389 h 2561350"/>
                <a:gd name="connsiteX5" fmla="*/ 1752882 w 1842200"/>
                <a:gd name="connsiteY5" fmla="*/ 1037347 h 2561350"/>
                <a:gd name="connsiteX6" fmla="*/ 1750502 w 1842200"/>
                <a:gd name="connsiteY6" fmla="*/ 1487403 h 2561350"/>
                <a:gd name="connsiteX7" fmla="*/ 1842200 w 1842200"/>
                <a:gd name="connsiteY7" fmla="*/ 1449629 h 2561350"/>
                <a:gd name="connsiteX8" fmla="*/ 1842200 w 1842200"/>
                <a:gd name="connsiteY8" fmla="*/ 2167002 h 2561350"/>
                <a:gd name="connsiteX9" fmla="*/ 1113069 w 1842200"/>
                <a:gd name="connsiteY9" fmla="*/ 2167002 h 2561350"/>
                <a:gd name="connsiteX10" fmla="*/ 1132942 w 1842200"/>
                <a:gd name="connsiteY10" fmla="*/ 2275300 h 2561350"/>
                <a:gd name="connsiteX11" fmla="*/ 682886 w 1842200"/>
                <a:gd name="connsiteY11" fmla="*/ 2277680 h 2561350"/>
                <a:gd name="connsiteX12" fmla="*/ 712819 w 1842200"/>
                <a:gd name="connsiteY12" fmla="*/ 2167002 h 2561350"/>
                <a:gd name="connsiteX13" fmla="*/ 46420 w 1842200"/>
                <a:gd name="connsiteY13" fmla="*/ 2167002 h 2561350"/>
                <a:gd name="connsiteX14" fmla="*/ 46420 w 1842200"/>
                <a:gd name="connsiteY14" fmla="*/ 1458174 h 2561350"/>
                <a:gd name="connsiteX15" fmla="*/ 141419 w 1842200"/>
                <a:gd name="connsiteY15" fmla="*/ 1495354 h 2561350"/>
                <a:gd name="connsiteX16" fmla="*/ 139039 w 1842200"/>
                <a:gd name="connsiteY16" fmla="*/ 1045298 h 2561350"/>
                <a:gd name="connsiteX17" fmla="*/ 46420 w 1842200"/>
                <a:gd name="connsiteY17" fmla="*/ 1071146 h 2561350"/>
                <a:gd name="connsiteX18" fmla="*/ 0 w 1842200"/>
                <a:gd name="connsiteY18" fmla="*/ 382371 h 2561350"/>
                <a:gd name="connsiteX19" fmla="*/ 717790 w 1842200"/>
                <a:gd name="connsiteY19" fmla="*/ 389002 h 2561350"/>
                <a:gd name="connsiteX20" fmla="*/ 682886 w 1842200"/>
                <a:gd name="connsiteY20" fmla="*/ 283670 h 2561350"/>
                <a:gd name="connsiteX21" fmla="*/ 918629 w 1842200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862094"/>
                <a:gd name="connsiteY0" fmla="*/ 3 h 2561350"/>
                <a:gd name="connsiteX1" fmla="*/ 1132942 w 1862094"/>
                <a:gd name="connsiteY1" fmla="*/ 286050 h 2561350"/>
                <a:gd name="connsiteX2" fmla="*/ 1110806 w 1862094"/>
                <a:gd name="connsiteY2" fmla="*/ 389002 h 2561350"/>
                <a:gd name="connsiteX3" fmla="*/ 1862094 w 1862094"/>
                <a:gd name="connsiteY3" fmla="*/ 369108 h 2561350"/>
                <a:gd name="connsiteX4" fmla="*/ 1842200 w 1862094"/>
                <a:gd name="connsiteY4" fmla="*/ 1063389 h 2561350"/>
                <a:gd name="connsiteX5" fmla="*/ 1752882 w 1862094"/>
                <a:gd name="connsiteY5" fmla="*/ 1037347 h 2561350"/>
                <a:gd name="connsiteX6" fmla="*/ 1750502 w 1862094"/>
                <a:gd name="connsiteY6" fmla="*/ 1487403 h 2561350"/>
                <a:gd name="connsiteX7" fmla="*/ 1842200 w 1862094"/>
                <a:gd name="connsiteY7" fmla="*/ 1449629 h 2561350"/>
                <a:gd name="connsiteX8" fmla="*/ 1842200 w 1862094"/>
                <a:gd name="connsiteY8" fmla="*/ 2167002 h 2561350"/>
                <a:gd name="connsiteX9" fmla="*/ 1113069 w 1862094"/>
                <a:gd name="connsiteY9" fmla="*/ 2167002 h 2561350"/>
                <a:gd name="connsiteX10" fmla="*/ 1132942 w 1862094"/>
                <a:gd name="connsiteY10" fmla="*/ 2275300 h 2561350"/>
                <a:gd name="connsiteX11" fmla="*/ 682886 w 1862094"/>
                <a:gd name="connsiteY11" fmla="*/ 2277680 h 2561350"/>
                <a:gd name="connsiteX12" fmla="*/ 712819 w 1862094"/>
                <a:gd name="connsiteY12" fmla="*/ 2167002 h 2561350"/>
                <a:gd name="connsiteX13" fmla="*/ 46420 w 1862094"/>
                <a:gd name="connsiteY13" fmla="*/ 2167002 h 2561350"/>
                <a:gd name="connsiteX14" fmla="*/ 46420 w 1862094"/>
                <a:gd name="connsiteY14" fmla="*/ 1458174 h 2561350"/>
                <a:gd name="connsiteX15" fmla="*/ 141419 w 1862094"/>
                <a:gd name="connsiteY15" fmla="*/ 1495354 h 2561350"/>
                <a:gd name="connsiteX16" fmla="*/ 139039 w 1862094"/>
                <a:gd name="connsiteY16" fmla="*/ 1045298 h 2561350"/>
                <a:gd name="connsiteX17" fmla="*/ 46420 w 1862094"/>
                <a:gd name="connsiteY17" fmla="*/ 1071146 h 2561350"/>
                <a:gd name="connsiteX18" fmla="*/ 0 w 1862094"/>
                <a:gd name="connsiteY18" fmla="*/ 382371 h 2561350"/>
                <a:gd name="connsiteX19" fmla="*/ 717790 w 1862094"/>
                <a:gd name="connsiteY19" fmla="*/ 389002 h 2561350"/>
                <a:gd name="connsiteX20" fmla="*/ 682886 w 1862094"/>
                <a:gd name="connsiteY20" fmla="*/ 283670 h 2561350"/>
                <a:gd name="connsiteX21" fmla="*/ 918629 w 1862094"/>
                <a:gd name="connsiteY21" fmla="*/ 3 h 2561350"/>
                <a:gd name="connsiteX0" fmla="*/ 918629 w 1949187"/>
                <a:gd name="connsiteY0" fmla="*/ 3 h 2561350"/>
                <a:gd name="connsiteX1" fmla="*/ 1132942 w 1949187"/>
                <a:gd name="connsiteY1" fmla="*/ 286050 h 2561350"/>
                <a:gd name="connsiteX2" fmla="*/ 1110806 w 1949187"/>
                <a:gd name="connsiteY2" fmla="*/ 389002 h 2561350"/>
                <a:gd name="connsiteX3" fmla="*/ 1862094 w 1949187"/>
                <a:gd name="connsiteY3" fmla="*/ 369108 h 2561350"/>
                <a:gd name="connsiteX4" fmla="*/ 1842200 w 1949187"/>
                <a:gd name="connsiteY4" fmla="*/ 1063389 h 2561350"/>
                <a:gd name="connsiteX5" fmla="*/ 1752882 w 1949187"/>
                <a:gd name="connsiteY5" fmla="*/ 1037347 h 2561350"/>
                <a:gd name="connsiteX6" fmla="*/ 1750502 w 1949187"/>
                <a:gd name="connsiteY6" fmla="*/ 1487403 h 2561350"/>
                <a:gd name="connsiteX7" fmla="*/ 1842200 w 1949187"/>
                <a:gd name="connsiteY7" fmla="*/ 1449629 h 2561350"/>
                <a:gd name="connsiteX8" fmla="*/ 1842200 w 1949187"/>
                <a:gd name="connsiteY8" fmla="*/ 2167002 h 2561350"/>
                <a:gd name="connsiteX9" fmla="*/ 1113069 w 1949187"/>
                <a:gd name="connsiteY9" fmla="*/ 2167002 h 2561350"/>
                <a:gd name="connsiteX10" fmla="*/ 1132942 w 1949187"/>
                <a:gd name="connsiteY10" fmla="*/ 2275300 h 2561350"/>
                <a:gd name="connsiteX11" fmla="*/ 682886 w 1949187"/>
                <a:gd name="connsiteY11" fmla="*/ 2277680 h 2561350"/>
                <a:gd name="connsiteX12" fmla="*/ 712819 w 1949187"/>
                <a:gd name="connsiteY12" fmla="*/ 2167002 h 2561350"/>
                <a:gd name="connsiteX13" fmla="*/ 46420 w 1949187"/>
                <a:gd name="connsiteY13" fmla="*/ 2167002 h 2561350"/>
                <a:gd name="connsiteX14" fmla="*/ 46420 w 1949187"/>
                <a:gd name="connsiteY14" fmla="*/ 1458174 h 2561350"/>
                <a:gd name="connsiteX15" fmla="*/ 141419 w 1949187"/>
                <a:gd name="connsiteY15" fmla="*/ 1495354 h 2561350"/>
                <a:gd name="connsiteX16" fmla="*/ 139039 w 1949187"/>
                <a:gd name="connsiteY16" fmla="*/ 1045298 h 2561350"/>
                <a:gd name="connsiteX17" fmla="*/ 46420 w 1949187"/>
                <a:gd name="connsiteY17" fmla="*/ 1071146 h 2561350"/>
                <a:gd name="connsiteX18" fmla="*/ 0 w 1949187"/>
                <a:gd name="connsiteY18" fmla="*/ 382371 h 2561350"/>
                <a:gd name="connsiteX19" fmla="*/ 717790 w 1949187"/>
                <a:gd name="connsiteY19" fmla="*/ 389002 h 2561350"/>
                <a:gd name="connsiteX20" fmla="*/ 682886 w 1949187"/>
                <a:gd name="connsiteY20" fmla="*/ 283670 h 2561350"/>
                <a:gd name="connsiteX21" fmla="*/ 918629 w 1949187"/>
                <a:gd name="connsiteY21" fmla="*/ 3 h 2561350"/>
                <a:gd name="connsiteX0" fmla="*/ 918629 w 1966660"/>
                <a:gd name="connsiteY0" fmla="*/ 3 h 2561350"/>
                <a:gd name="connsiteX1" fmla="*/ 1132942 w 1966660"/>
                <a:gd name="connsiteY1" fmla="*/ 286050 h 2561350"/>
                <a:gd name="connsiteX2" fmla="*/ 1110806 w 1966660"/>
                <a:gd name="connsiteY2" fmla="*/ 389002 h 2561350"/>
                <a:gd name="connsiteX3" fmla="*/ 1862094 w 1966660"/>
                <a:gd name="connsiteY3" fmla="*/ 369108 h 2561350"/>
                <a:gd name="connsiteX4" fmla="*/ 1842200 w 1966660"/>
                <a:gd name="connsiteY4" fmla="*/ 1063389 h 2561350"/>
                <a:gd name="connsiteX5" fmla="*/ 1752882 w 1966660"/>
                <a:gd name="connsiteY5" fmla="*/ 1037347 h 2561350"/>
                <a:gd name="connsiteX6" fmla="*/ 1750502 w 1966660"/>
                <a:gd name="connsiteY6" fmla="*/ 1487403 h 2561350"/>
                <a:gd name="connsiteX7" fmla="*/ 1842200 w 1966660"/>
                <a:gd name="connsiteY7" fmla="*/ 1449629 h 2561350"/>
                <a:gd name="connsiteX8" fmla="*/ 1842200 w 1966660"/>
                <a:gd name="connsiteY8" fmla="*/ 2167002 h 2561350"/>
                <a:gd name="connsiteX9" fmla="*/ 1113069 w 1966660"/>
                <a:gd name="connsiteY9" fmla="*/ 2167002 h 2561350"/>
                <a:gd name="connsiteX10" fmla="*/ 1132942 w 1966660"/>
                <a:gd name="connsiteY10" fmla="*/ 2275300 h 2561350"/>
                <a:gd name="connsiteX11" fmla="*/ 682886 w 1966660"/>
                <a:gd name="connsiteY11" fmla="*/ 2277680 h 2561350"/>
                <a:gd name="connsiteX12" fmla="*/ 712819 w 1966660"/>
                <a:gd name="connsiteY12" fmla="*/ 2167002 h 2561350"/>
                <a:gd name="connsiteX13" fmla="*/ 46420 w 1966660"/>
                <a:gd name="connsiteY13" fmla="*/ 2167002 h 2561350"/>
                <a:gd name="connsiteX14" fmla="*/ 46420 w 1966660"/>
                <a:gd name="connsiteY14" fmla="*/ 1458174 h 2561350"/>
                <a:gd name="connsiteX15" fmla="*/ 141419 w 1966660"/>
                <a:gd name="connsiteY15" fmla="*/ 1495354 h 2561350"/>
                <a:gd name="connsiteX16" fmla="*/ 139039 w 1966660"/>
                <a:gd name="connsiteY16" fmla="*/ 1045298 h 2561350"/>
                <a:gd name="connsiteX17" fmla="*/ 46420 w 1966660"/>
                <a:gd name="connsiteY17" fmla="*/ 1071146 h 2561350"/>
                <a:gd name="connsiteX18" fmla="*/ 0 w 1966660"/>
                <a:gd name="connsiteY18" fmla="*/ 382371 h 2561350"/>
                <a:gd name="connsiteX19" fmla="*/ 717790 w 1966660"/>
                <a:gd name="connsiteY19" fmla="*/ 389002 h 2561350"/>
                <a:gd name="connsiteX20" fmla="*/ 682886 w 1966660"/>
                <a:gd name="connsiteY20" fmla="*/ 283670 h 2561350"/>
                <a:gd name="connsiteX21" fmla="*/ 918629 w 1966660"/>
                <a:gd name="connsiteY21" fmla="*/ 3 h 2561350"/>
                <a:gd name="connsiteX0" fmla="*/ 1023861 w 2071892"/>
                <a:gd name="connsiteY0" fmla="*/ 3 h 2561350"/>
                <a:gd name="connsiteX1" fmla="*/ 1238174 w 2071892"/>
                <a:gd name="connsiteY1" fmla="*/ 286050 h 2561350"/>
                <a:gd name="connsiteX2" fmla="*/ 1216038 w 2071892"/>
                <a:gd name="connsiteY2" fmla="*/ 389002 h 2561350"/>
                <a:gd name="connsiteX3" fmla="*/ 1967326 w 2071892"/>
                <a:gd name="connsiteY3" fmla="*/ 369108 h 2561350"/>
                <a:gd name="connsiteX4" fmla="*/ 1947432 w 2071892"/>
                <a:gd name="connsiteY4" fmla="*/ 1063389 h 2561350"/>
                <a:gd name="connsiteX5" fmla="*/ 1858114 w 2071892"/>
                <a:gd name="connsiteY5" fmla="*/ 1037347 h 2561350"/>
                <a:gd name="connsiteX6" fmla="*/ 1855734 w 2071892"/>
                <a:gd name="connsiteY6" fmla="*/ 1487403 h 2561350"/>
                <a:gd name="connsiteX7" fmla="*/ 1947432 w 2071892"/>
                <a:gd name="connsiteY7" fmla="*/ 1449629 h 2561350"/>
                <a:gd name="connsiteX8" fmla="*/ 1947432 w 2071892"/>
                <a:gd name="connsiteY8" fmla="*/ 2167002 h 2561350"/>
                <a:gd name="connsiteX9" fmla="*/ 1218301 w 2071892"/>
                <a:gd name="connsiteY9" fmla="*/ 2167002 h 2561350"/>
                <a:gd name="connsiteX10" fmla="*/ 1238174 w 2071892"/>
                <a:gd name="connsiteY10" fmla="*/ 2275300 h 2561350"/>
                <a:gd name="connsiteX11" fmla="*/ 788118 w 2071892"/>
                <a:gd name="connsiteY11" fmla="*/ 2277680 h 2561350"/>
                <a:gd name="connsiteX12" fmla="*/ 818051 w 2071892"/>
                <a:gd name="connsiteY12" fmla="*/ 2167002 h 2561350"/>
                <a:gd name="connsiteX13" fmla="*/ 151652 w 2071892"/>
                <a:gd name="connsiteY13" fmla="*/ 2167002 h 2561350"/>
                <a:gd name="connsiteX14" fmla="*/ 151652 w 2071892"/>
                <a:gd name="connsiteY14" fmla="*/ 1458174 h 2561350"/>
                <a:gd name="connsiteX15" fmla="*/ 246651 w 2071892"/>
                <a:gd name="connsiteY15" fmla="*/ 1495354 h 2561350"/>
                <a:gd name="connsiteX16" fmla="*/ 244271 w 2071892"/>
                <a:gd name="connsiteY16" fmla="*/ 1045298 h 2561350"/>
                <a:gd name="connsiteX17" fmla="*/ 151652 w 2071892"/>
                <a:gd name="connsiteY17" fmla="*/ 1071146 h 2561350"/>
                <a:gd name="connsiteX18" fmla="*/ 105232 w 2071892"/>
                <a:gd name="connsiteY18" fmla="*/ 382371 h 2561350"/>
                <a:gd name="connsiteX19" fmla="*/ 823022 w 2071892"/>
                <a:gd name="connsiteY19" fmla="*/ 389002 h 2561350"/>
                <a:gd name="connsiteX20" fmla="*/ 788118 w 2071892"/>
                <a:gd name="connsiteY20" fmla="*/ 283670 h 2561350"/>
                <a:gd name="connsiteX21" fmla="*/ 1023861 w 2071892"/>
                <a:gd name="connsiteY21" fmla="*/ 3 h 2561350"/>
                <a:gd name="connsiteX0" fmla="*/ 1039756 w 2087787"/>
                <a:gd name="connsiteY0" fmla="*/ 3 h 2561350"/>
                <a:gd name="connsiteX1" fmla="*/ 1254069 w 2087787"/>
                <a:gd name="connsiteY1" fmla="*/ 286050 h 2561350"/>
                <a:gd name="connsiteX2" fmla="*/ 1231933 w 2087787"/>
                <a:gd name="connsiteY2" fmla="*/ 389002 h 2561350"/>
                <a:gd name="connsiteX3" fmla="*/ 1983221 w 2087787"/>
                <a:gd name="connsiteY3" fmla="*/ 369108 h 2561350"/>
                <a:gd name="connsiteX4" fmla="*/ 1963327 w 2087787"/>
                <a:gd name="connsiteY4" fmla="*/ 1063389 h 2561350"/>
                <a:gd name="connsiteX5" fmla="*/ 1874009 w 2087787"/>
                <a:gd name="connsiteY5" fmla="*/ 1037347 h 2561350"/>
                <a:gd name="connsiteX6" fmla="*/ 1871629 w 2087787"/>
                <a:gd name="connsiteY6" fmla="*/ 1487403 h 2561350"/>
                <a:gd name="connsiteX7" fmla="*/ 1963327 w 2087787"/>
                <a:gd name="connsiteY7" fmla="*/ 1449629 h 2561350"/>
                <a:gd name="connsiteX8" fmla="*/ 1963327 w 2087787"/>
                <a:gd name="connsiteY8" fmla="*/ 2167002 h 2561350"/>
                <a:gd name="connsiteX9" fmla="*/ 1234196 w 2087787"/>
                <a:gd name="connsiteY9" fmla="*/ 2167002 h 2561350"/>
                <a:gd name="connsiteX10" fmla="*/ 1254069 w 2087787"/>
                <a:gd name="connsiteY10" fmla="*/ 2275300 h 2561350"/>
                <a:gd name="connsiteX11" fmla="*/ 804013 w 2087787"/>
                <a:gd name="connsiteY11" fmla="*/ 2277680 h 2561350"/>
                <a:gd name="connsiteX12" fmla="*/ 833946 w 2087787"/>
                <a:gd name="connsiteY12" fmla="*/ 2167002 h 2561350"/>
                <a:gd name="connsiteX13" fmla="*/ 167547 w 2087787"/>
                <a:gd name="connsiteY13" fmla="*/ 2167002 h 2561350"/>
                <a:gd name="connsiteX14" fmla="*/ 167547 w 2087787"/>
                <a:gd name="connsiteY14" fmla="*/ 1458174 h 2561350"/>
                <a:gd name="connsiteX15" fmla="*/ 262546 w 2087787"/>
                <a:gd name="connsiteY15" fmla="*/ 1495354 h 2561350"/>
                <a:gd name="connsiteX16" fmla="*/ 260166 w 2087787"/>
                <a:gd name="connsiteY16" fmla="*/ 1045298 h 2561350"/>
                <a:gd name="connsiteX17" fmla="*/ 167547 w 2087787"/>
                <a:gd name="connsiteY17" fmla="*/ 1071146 h 2561350"/>
                <a:gd name="connsiteX18" fmla="*/ 121127 w 2087787"/>
                <a:gd name="connsiteY18" fmla="*/ 382371 h 2561350"/>
                <a:gd name="connsiteX19" fmla="*/ 838917 w 2087787"/>
                <a:gd name="connsiteY19" fmla="*/ 389002 h 2561350"/>
                <a:gd name="connsiteX20" fmla="*/ 804013 w 2087787"/>
                <a:gd name="connsiteY20" fmla="*/ 283670 h 2561350"/>
                <a:gd name="connsiteX21" fmla="*/ 1039756 w 2087787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88885"/>
                <a:gd name="connsiteY0" fmla="*/ 3 h 2561350"/>
                <a:gd name="connsiteX1" fmla="*/ 1239747 w 2088885"/>
                <a:gd name="connsiteY1" fmla="*/ 286050 h 2561350"/>
                <a:gd name="connsiteX2" fmla="*/ 1217611 w 2088885"/>
                <a:gd name="connsiteY2" fmla="*/ 389002 h 2561350"/>
                <a:gd name="connsiteX3" fmla="*/ 1968899 w 2088885"/>
                <a:gd name="connsiteY3" fmla="*/ 369108 h 2561350"/>
                <a:gd name="connsiteX4" fmla="*/ 1949005 w 2088885"/>
                <a:gd name="connsiteY4" fmla="*/ 1063389 h 2561350"/>
                <a:gd name="connsiteX5" fmla="*/ 1859687 w 2088885"/>
                <a:gd name="connsiteY5" fmla="*/ 1037347 h 2561350"/>
                <a:gd name="connsiteX6" fmla="*/ 1857307 w 2088885"/>
                <a:gd name="connsiteY6" fmla="*/ 1487403 h 2561350"/>
                <a:gd name="connsiteX7" fmla="*/ 1949005 w 2088885"/>
                <a:gd name="connsiteY7" fmla="*/ 1449629 h 2561350"/>
                <a:gd name="connsiteX8" fmla="*/ 1949005 w 2088885"/>
                <a:gd name="connsiteY8" fmla="*/ 2167002 h 2561350"/>
                <a:gd name="connsiteX9" fmla="*/ 1219874 w 2088885"/>
                <a:gd name="connsiteY9" fmla="*/ 2167002 h 2561350"/>
                <a:gd name="connsiteX10" fmla="*/ 1239747 w 2088885"/>
                <a:gd name="connsiteY10" fmla="*/ 2275300 h 2561350"/>
                <a:gd name="connsiteX11" fmla="*/ 789691 w 2088885"/>
                <a:gd name="connsiteY11" fmla="*/ 2277680 h 2561350"/>
                <a:gd name="connsiteX12" fmla="*/ 819624 w 2088885"/>
                <a:gd name="connsiteY12" fmla="*/ 2167002 h 2561350"/>
                <a:gd name="connsiteX13" fmla="*/ 153225 w 2088885"/>
                <a:gd name="connsiteY13" fmla="*/ 2167002 h 2561350"/>
                <a:gd name="connsiteX14" fmla="*/ 153225 w 2088885"/>
                <a:gd name="connsiteY14" fmla="*/ 1458174 h 2561350"/>
                <a:gd name="connsiteX15" fmla="*/ 248224 w 2088885"/>
                <a:gd name="connsiteY15" fmla="*/ 1495354 h 2561350"/>
                <a:gd name="connsiteX16" fmla="*/ 245844 w 2088885"/>
                <a:gd name="connsiteY16" fmla="*/ 1045298 h 2561350"/>
                <a:gd name="connsiteX17" fmla="*/ 153225 w 2088885"/>
                <a:gd name="connsiteY17" fmla="*/ 1071146 h 2561350"/>
                <a:gd name="connsiteX18" fmla="*/ 106805 w 2088885"/>
                <a:gd name="connsiteY18" fmla="*/ 382371 h 2561350"/>
                <a:gd name="connsiteX19" fmla="*/ 824595 w 2088885"/>
                <a:gd name="connsiteY19" fmla="*/ 389002 h 2561350"/>
                <a:gd name="connsiteX20" fmla="*/ 789691 w 2088885"/>
                <a:gd name="connsiteY20" fmla="*/ 283670 h 2561350"/>
                <a:gd name="connsiteX21" fmla="*/ 1025434 w 208888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073465"/>
                <a:gd name="connsiteY0" fmla="*/ 3 h 2561350"/>
                <a:gd name="connsiteX1" fmla="*/ 1239747 w 2073465"/>
                <a:gd name="connsiteY1" fmla="*/ 286050 h 2561350"/>
                <a:gd name="connsiteX2" fmla="*/ 1217611 w 2073465"/>
                <a:gd name="connsiteY2" fmla="*/ 389002 h 2561350"/>
                <a:gd name="connsiteX3" fmla="*/ 1968899 w 2073465"/>
                <a:gd name="connsiteY3" fmla="*/ 369108 h 2561350"/>
                <a:gd name="connsiteX4" fmla="*/ 1949005 w 2073465"/>
                <a:gd name="connsiteY4" fmla="*/ 1063389 h 2561350"/>
                <a:gd name="connsiteX5" fmla="*/ 1859687 w 2073465"/>
                <a:gd name="connsiteY5" fmla="*/ 1037347 h 2561350"/>
                <a:gd name="connsiteX6" fmla="*/ 1857307 w 2073465"/>
                <a:gd name="connsiteY6" fmla="*/ 1487403 h 2561350"/>
                <a:gd name="connsiteX7" fmla="*/ 1949005 w 2073465"/>
                <a:gd name="connsiteY7" fmla="*/ 1449629 h 2561350"/>
                <a:gd name="connsiteX8" fmla="*/ 1949005 w 2073465"/>
                <a:gd name="connsiteY8" fmla="*/ 2167002 h 2561350"/>
                <a:gd name="connsiteX9" fmla="*/ 1219874 w 2073465"/>
                <a:gd name="connsiteY9" fmla="*/ 2167002 h 2561350"/>
                <a:gd name="connsiteX10" fmla="*/ 1239747 w 2073465"/>
                <a:gd name="connsiteY10" fmla="*/ 2275300 h 2561350"/>
                <a:gd name="connsiteX11" fmla="*/ 789691 w 2073465"/>
                <a:gd name="connsiteY11" fmla="*/ 2277680 h 2561350"/>
                <a:gd name="connsiteX12" fmla="*/ 819624 w 2073465"/>
                <a:gd name="connsiteY12" fmla="*/ 2167002 h 2561350"/>
                <a:gd name="connsiteX13" fmla="*/ 153225 w 2073465"/>
                <a:gd name="connsiteY13" fmla="*/ 2167002 h 2561350"/>
                <a:gd name="connsiteX14" fmla="*/ 153225 w 2073465"/>
                <a:gd name="connsiteY14" fmla="*/ 1458174 h 2561350"/>
                <a:gd name="connsiteX15" fmla="*/ 248224 w 2073465"/>
                <a:gd name="connsiteY15" fmla="*/ 1495354 h 2561350"/>
                <a:gd name="connsiteX16" fmla="*/ 245844 w 2073465"/>
                <a:gd name="connsiteY16" fmla="*/ 1045298 h 2561350"/>
                <a:gd name="connsiteX17" fmla="*/ 153225 w 2073465"/>
                <a:gd name="connsiteY17" fmla="*/ 1071146 h 2561350"/>
                <a:gd name="connsiteX18" fmla="*/ 106805 w 2073465"/>
                <a:gd name="connsiteY18" fmla="*/ 382371 h 2561350"/>
                <a:gd name="connsiteX19" fmla="*/ 824595 w 2073465"/>
                <a:gd name="connsiteY19" fmla="*/ 389002 h 2561350"/>
                <a:gd name="connsiteX20" fmla="*/ 789691 w 2073465"/>
                <a:gd name="connsiteY20" fmla="*/ 283670 h 2561350"/>
                <a:gd name="connsiteX21" fmla="*/ 1025434 w 2073465"/>
                <a:gd name="connsiteY21" fmla="*/ 3 h 2561350"/>
                <a:gd name="connsiteX0" fmla="*/ 1025434 w 2102756"/>
                <a:gd name="connsiteY0" fmla="*/ 3 h 2561350"/>
                <a:gd name="connsiteX1" fmla="*/ 1239747 w 2102756"/>
                <a:gd name="connsiteY1" fmla="*/ 286050 h 2561350"/>
                <a:gd name="connsiteX2" fmla="*/ 1217611 w 2102756"/>
                <a:gd name="connsiteY2" fmla="*/ 389002 h 2561350"/>
                <a:gd name="connsiteX3" fmla="*/ 1968899 w 2102756"/>
                <a:gd name="connsiteY3" fmla="*/ 369108 h 2561350"/>
                <a:gd name="connsiteX4" fmla="*/ 1949005 w 2102756"/>
                <a:gd name="connsiteY4" fmla="*/ 1063389 h 2561350"/>
                <a:gd name="connsiteX5" fmla="*/ 1859687 w 2102756"/>
                <a:gd name="connsiteY5" fmla="*/ 1037347 h 2561350"/>
                <a:gd name="connsiteX6" fmla="*/ 1857307 w 2102756"/>
                <a:gd name="connsiteY6" fmla="*/ 1487403 h 2561350"/>
                <a:gd name="connsiteX7" fmla="*/ 1995425 w 2102756"/>
                <a:gd name="connsiteY7" fmla="*/ 1456260 h 2561350"/>
                <a:gd name="connsiteX8" fmla="*/ 1949005 w 2102756"/>
                <a:gd name="connsiteY8" fmla="*/ 2167002 h 2561350"/>
                <a:gd name="connsiteX9" fmla="*/ 1219874 w 2102756"/>
                <a:gd name="connsiteY9" fmla="*/ 2167002 h 2561350"/>
                <a:gd name="connsiteX10" fmla="*/ 1239747 w 2102756"/>
                <a:gd name="connsiteY10" fmla="*/ 2275300 h 2561350"/>
                <a:gd name="connsiteX11" fmla="*/ 789691 w 2102756"/>
                <a:gd name="connsiteY11" fmla="*/ 2277680 h 2561350"/>
                <a:gd name="connsiteX12" fmla="*/ 819624 w 2102756"/>
                <a:gd name="connsiteY12" fmla="*/ 2167002 h 2561350"/>
                <a:gd name="connsiteX13" fmla="*/ 153225 w 2102756"/>
                <a:gd name="connsiteY13" fmla="*/ 2167002 h 2561350"/>
                <a:gd name="connsiteX14" fmla="*/ 153225 w 2102756"/>
                <a:gd name="connsiteY14" fmla="*/ 1458174 h 2561350"/>
                <a:gd name="connsiteX15" fmla="*/ 248224 w 2102756"/>
                <a:gd name="connsiteY15" fmla="*/ 1495354 h 2561350"/>
                <a:gd name="connsiteX16" fmla="*/ 245844 w 2102756"/>
                <a:gd name="connsiteY16" fmla="*/ 1045298 h 2561350"/>
                <a:gd name="connsiteX17" fmla="*/ 153225 w 2102756"/>
                <a:gd name="connsiteY17" fmla="*/ 1071146 h 2561350"/>
                <a:gd name="connsiteX18" fmla="*/ 106805 w 2102756"/>
                <a:gd name="connsiteY18" fmla="*/ 382371 h 2561350"/>
                <a:gd name="connsiteX19" fmla="*/ 824595 w 2102756"/>
                <a:gd name="connsiteY19" fmla="*/ 389002 h 2561350"/>
                <a:gd name="connsiteX20" fmla="*/ 789691 w 2102756"/>
                <a:gd name="connsiteY20" fmla="*/ 283670 h 2561350"/>
                <a:gd name="connsiteX21" fmla="*/ 1025434 w 2102756"/>
                <a:gd name="connsiteY21" fmla="*/ 3 h 2561350"/>
                <a:gd name="connsiteX0" fmla="*/ 1025434 w 2076232"/>
                <a:gd name="connsiteY0" fmla="*/ 3 h 2561350"/>
                <a:gd name="connsiteX1" fmla="*/ 1239747 w 2076232"/>
                <a:gd name="connsiteY1" fmla="*/ 286050 h 2561350"/>
                <a:gd name="connsiteX2" fmla="*/ 1217611 w 2076232"/>
                <a:gd name="connsiteY2" fmla="*/ 389002 h 2561350"/>
                <a:gd name="connsiteX3" fmla="*/ 1968899 w 2076232"/>
                <a:gd name="connsiteY3" fmla="*/ 369108 h 2561350"/>
                <a:gd name="connsiteX4" fmla="*/ 1949005 w 2076232"/>
                <a:gd name="connsiteY4" fmla="*/ 1063389 h 2561350"/>
                <a:gd name="connsiteX5" fmla="*/ 1859687 w 2076232"/>
                <a:gd name="connsiteY5" fmla="*/ 1037347 h 2561350"/>
                <a:gd name="connsiteX6" fmla="*/ 1857307 w 2076232"/>
                <a:gd name="connsiteY6" fmla="*/ 1487403 h 2561350"/>
                <a:gd name="connsiteX7" fmla="*/ 1995425 w 2076232"/>
                <a:gd name="connsiteY7" fmla="*/ 1456260 h 2561350"/>
                <a:gd name="connsiteX8" fmla="*/ 1949005 w 2076232"/>
                <a:gd name="connsiteY8" fmla="*/ 2167002 h 2561350"/>
                <a:gd name="connsiteX9" fmla="*/ 1219874 w 2076232"/>
                <a:gd name="connsiteY9" fmla="*/ 2167002 h 2561350"/>
                <a:gd name="connsiteX10" fmla="*/ 1239747 w 2076232"/>
                <a:gd name="connsiteY10" fmla="*/ 2275300 h 2561350"/>
                <a:gd name="connsiteX11" fmla="*/ 789691 w 2076232"/>
                <a:gd name="connsiteY11" fmla="*/ 2277680 h 2561350"/>
                <a:gd name="connsiteX12" fmla="*/ 819624 w 2076232"/>
                <a:gd name="connsiteY12" fmla="*/ 2167002 h 2561350"/>
                <a:gd name="connsiteX13" fmla="*/ 153225 w 2076232"/>
                <a:gd name="connsiteY13" fmla="*/ 2167002 h 2561350"/>
                <a:gd name="connsiteX14" fmla="*/ 153225 w 2076232"/>
                <a:gd name="connsiteY14" fmla="*/ 1458174 h 2561350"/>
                <a:gd name="connsiteX15" fmla="*/ 248224 w 2076232"/>
                <a:gd name="connsiteY15" fmla="*/ 1495354 h 2561350"/>
                <a:gd name="connsiteX16" fmla="*/ 245844 w 2076232"/>
                <a:gd name="connsiteY16" fmla="*/ 1045298 h 2561350"/>
                <a:gd name="connsiteX17" fmla="*/ 153225 w 2076232"/>
                <a:gd name="connsiteY17" fmla="*/ 1071146 h 2561350"/>
                <a:gd name="connsiteX18" fmla="*/ 106805 w 2076232"/>
                <a:gd name="connsiteY18" fmla="*/ 382371 h 2561350"/>
                <a:gd name="connsiteX19" fmla="*/ 824595 w 2076232"/>
                <a:gd name="connsiteY19" fmla="*/ 389002 h 2561350"/>
                <a:gd name="connsiteX20" fmla="*/ 789691 w 2076232"/>
                <a:gd name="connsiteY20" fmla="*/ 283670 h 2561350"/>
                <a:gd name="connsiteX21" fmla="*/ 1025434 w 2076232"/>
                <a:gd name="connsiteY21" fmla="*/ 3 h 2561350"/>
                <a:gd name="connsiteX0" fmla="*/ 1025434 w 2077711"/>
                <a:gd name="connsiteY0" fmla="*/ 3 h 2561350"/>
                <a:gd name="connsiteX1" fmla="*/ 1239747 w 2077711"/>
                <a:gd name="connsiteY1" fmla="*/ 286050 h 2561350"/>
                <a:gd name="connsiteX2" fmla="*/ 1217611 w 2077711"/>
                <a:gd name="connsiteY2" fmla="*/ 389002 h 2561350"/>
                <a:gd name="connsiteX3" fmla="*/ 1968899 w 2077711"/>
                <a:gd name="connsiteY3" fmla="*/ 369108 h 2561350"/>
                <a:gd name="connsiteX4" fmla="*/ 1949005 w 2077711"/>
                <a:gd name="connsiteY4" fmla="*/ 1063389 h 2561350"/>
                <a:gd name="connsiteX5" fmla="*/ 1859687 w 2077711"/>
                <a:gd name="connsiteY5" fmla="*/ 1037347 h 2561350"/>
                <a:gd name="connsiteX6" fmla="*/ 1857307 w 2077711"/>
                <a:gd name="connsiteY6" fmla="*/ 1487403 h 2561350"/>
                <a:gd name="connsiteX7" fmla="*/ 1995425 w 2077711"/>
                <a:gd name="connsiteY7" fmla="*/ 1456260 h 2561350"/>
                <a:gd name="connsiteX8" fmla="*/ 1949005 w 2077711"/>
                <a:gd name="connsiteY8" fmla="*/ 2167002 h 2561350"/>
                <a:gd name="connsiteX9" fmla="*/ 1219874 w 2077711"/>
                <a:gd name="connsiteY9" fmla="*/ 2167002 h 2561350"/>
                <a:gd name="connsiteX10" fmla="*/ 1239747 w 2077711"/>
                <a:gd name="connsiteY10" fmla="*/ 2275300 h 2561350"/>
                <a:gd name="connsiteX11" fmla="*/ 789691 w 2077711"/>
                <a:gd name="connsiteY11" fmla="*/ 2277680 h 2561350"/>
                <a:gd name="connsiteX12" fmla="*/ 819624 w 2077711"/>
                <a:gd name="connsiteY12" fmla="*/ 2167002 h 2561350"/>
                <a:gd name="connsiteX13" fmla="*/ 153225 w 2077711"/>
                <a:gd name="connsiteY13" fmla="*/ 2167002 h 2561350"/>
                <a:gd name="connsiteX14" fmla="*/ 153225 w 2077711"/>
                <a:gd name="connsiteY14" fmla="*/ 1458174 h 2561350"/>
                <a:gd name="connsiteX15" fmla="*/ 248224 w 2077711"/>
                <a:gd name="connsiteY15" fmla="*/ 1495354 h 2561350"/>
                <a:gd name="connsiteX16" fmla="*/ 245844 w 2077711"/>
                <a:gd name="connsiteY16" fmla="*/ 1045298 h 2561350"/>
                <a:gd name="connsiteX17" fmla="*/ 153225 w 2077711"/>
                <a:gd name="connsiteY17" fmla="*/ 1071146 h 2561350"/>
                <a:gd name="connsiteX18" fmla="*/ 106805 w 2077711"/>
                <a:gd name="connsiteY18" fmla="*/ 382371 h 2561350"/>
                <a:gd name="connsiteX19" fmla="*/ 824595 w 2077711"/>
                <a:gd name="connsiteY19" fmla="*/ 389002 h 2561350"/>
                <a:gd name="connsiteX20" fmla="*/ 789691 w 2077711"/>
                <a:gd name="connsiteY20" fmla="*/ 283670 h 2561350"/>
                <a:gd name="connsiteX21" fmla="*/ 1025434 w 2077711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57307 w 2082173"/>
                <a:gd name="connsiteY6" fmla="*/ 1487403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67002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53225 w 2082173"/>
                <a:gd name="connsiteY13" fmla="*/ 2167002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53225 w 2082173"/>
                <a:gd name="connsiteY14" fmla="*/ 1458174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1331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13436 w 2082173"/>
                <a:gd name="connsiteY14" fmla="*/ 1511225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48224 w 2082173"/>
                <a:gd name="connsiteY15" fmla="*/ 1495354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94643 w 2082173"/>
                <a:gd name="connsiteY15" fmla="*/ 1574931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25434 w 2082173"/>
                <a:gd name="connsiteY0" fmla="*/ 3 h 2561350"/>
                <a:gd name="connsiteX1" fmla="*/ 1239747 w 2082173"/>
                <a:gd name="connsiteY1" fmla="*/ 286050 h 2561350"/>
                <a:gd name="connsiteX2" fmla="*/ 1217611 w 2082173"/>
                <a:gd name="connsiteY2" fmla="*/ 389002 h 2561350"/>
                <a:gd name="connsiteX3" fmla="*/ 1968899 w 2082173"/>
                <a:gd name="connsiteY3" fmla="*/ 369108 h 2561350"/>
                <a:gd name="connsiteX4" fmla="*/ 1962267 w 2082173"/>
                <a:gd name="connsiteY4" fmla="*/ 1096546 h 2561350"/>
                <a:gd name="connsiteX5" fmla="*/ 1859687 w 2082173"/>
                <a:gd name="connsiteY5" fmla="*/ 1037347 h 2561350"/>
                <a:gd name="connsiteX6" fmla="*/ 1844045 w 2082173"/>
                <a:gd name="connsiteY6" fmla="*/ 1520560 h 2561350"/>
                <a:gd name="connsiteX7" fmla="*/ 1995425 w 2082173"/>
                <a:gd name="connsiteY7" fmla="*/ 1456260 h 2561350"/>
                <a:gd name="connsiteX8" fmla="*/ 1949005 w 2082173"/>
                <a:gd name="connsiteY8" fmla="*/ 2180265 h 2561350"/>
                <a:gd name="connsiteX9" fmla="*/ 1219874 w 2082173"/>
                <a:gd name="connsiteY9" fmla="*/ 2167002 h 2561350"/>
                <a:gd name="connsiteX10" fmla="*/ 1239747 w 2082173"/>
                <a:gd name="connsiteY10" fmla="*/ 2275300 h 2561350"/>
                <a:gd name="connsiteX11" fmla="*/ 789691 w 2082173"/>
                <a:gd name="connsiteY11" fmla="*/ 2277680 h 2561350"/>
                <a:gd name="connsiteX12" fmla="*/ 819624 w 2082173"/>
                <a:gd name="connsiteY12" fmla="*/ 2167002 h 2561350"/>
                <a:gd name="connsiteX13" fmla="*/ 126699 w 2082173"/>
                <a:gd name="connsiteY13" fmla="*/ 2200159 h 2561350"/>
                <a:gd name="connsiteX14" fmla="*/ 106805 w 2082173"/>
                <a:gd name="connsiteY14" fmla="*/ 1497962 h 2561350"/>
                <a:gd name="connsiteX15" fmla="*/ 268118 w 2082173"/>
                <a:gd name="connsiteY15" fmla="*/ 1561668 h 2561350"/>
                <a:gd name="connsiteX16" fmla="*/ 245844 w 2082173"/>
                <a:gd name="connsiteY16" fmla="*/ 1045298 h 2561350"/>
                <a:gd name="connsiteX17" fmla="*/ 153225 w 2082173"/>
                <a:gd name="connsiteY17" fmla="*/ 1071146 h 2561350"/>
                <a:gd name="connsiteX18" fmla="*/ 106805 w 2082173"/>
                <a:gd name="connsiteY18" fmla="*/ 382371 h 2561350"/>
                <a:gd name="connsiteX19" fmla="*/ 824595 w 2082173"/>
                <a:gd name="connsiteY19" fmla="*/ 389002 h 2561350"/>
                <a:gd name="connsiteX20" fmla="*/ 789691 w 2082173"/>
                <a:gd name="connsiteY20" fmla="*/ 283670 h 2561350"/>
                <a:gd name="connsiteX21" fmla="*/ 1025434 w 2082173"/>
                <a:gd name="connsiteY21" fmla="*/ 3 h 2561350"/>
                <a:gd name="connsiteX0" fmla="*/ 1038495 w 2095234"/>
                <a:gd name="connsiteY0" fmla="*/ 3 h 2561350"/>
                <a:gd name="connsiteX1" fmla="*/ 1252808 w 2095234"/>
                <a:gd name="connsiteY1" fmla="*/ 286050 h 2561350"/>
                <a:gd name="connsiteX2" fmla="*/ 1230672 w 2095234"/>
                <a:gd name="connsiteY2" fmla="*/ 389002 h 2561350"/>
                <a:gd name="connsiteX3" fmla="*/ 1981960 w 2095234"/>
                <a:gd name="connsiteY3" fmla="*/ 369108 h 2561350"/>
                <a:gd name="connsiteX4" fmla="*/ 1975328 w 2095234"/>
                <a:gd name="connsiteY4" fmla="*/ 1096546 h 2561350"/>
                <a:gd name="connsiteX5" fmla="*/ 1872748 w 2095234"/>
                <a:gd name="connsiteY5" fmla="*/ 1037347 h 2561350"/>
                <a:gd name="connsiteX6" fmla="*/ 1857106 w 2095234"/>
                <a:gd name="connsiteY6" fmla="*/ 1520560 h 2561350"/>
                <a:gd name="connsiteX7" fmla="*/ 2008486 w 2095234"/>
                <a:gd name="connsiteY7" fmla="*/ 1456260 h 2561350"/>
                <a:gd name="connsiteX8" fmla="*/ 1962066 w 2095234"/>
                <a:gd name="connsiteY8" fmla="*/ 2180265 h 2561350"/>
                <a:gd name="connsiteX9" fmla="*/ 1232935 w 2095234"/>
                <a:gd name="connsiteY9" fmla="*/ 2167002 h 2561350"/>
                <a:gd name="connsiteX10" fmla="*/ 1252808 w 2095234"/>
                <a:gd name="connsiteY10" fmla="*/ 2275300 h 2561350"/>
                <a:gd name="connsiteX11" fmla="*/ 802752 w 2095234"/>
                <a:gd name="connsiteY11" fmla="*/ 2277680 h 2561350"/>
                <a:gd name="connsiteX12" fmla="*/ 832685 w 2095234"/>
                <a:gd name="connsiteY12" fmla="*/ 2167002 h 2561350"/>
                <a:gd name="connsiteX13" fmla="*/ 139760 w 2095234"/>
                <a:gd name="connsiteY13" fmla="*/ 2200159 h 2561350"/>
                <a:gd name="connsiteX14" fmla="*/ 119866 w 2095234"/>
                <a:gd name="connsiteY14" fmla="*/ 1497962 h 2561350"/>
                <a:gd name="connsiteX15" fmla="*/ 281179 w 2095234"/>
                <a:gd name="connsiteY15" fmla="*/ 1561668 h 2561350"/>
                <a:gd name="connsiteX16" fmla="*/ 258905 w 2095234"/>
                <a:gd name="connsiteY16" fmla="*/ 1045298 h 2561350"/>
                <a:gd name="connsiteX17" fmla="*/ 146392 w 2095234"/>
                <a:gd name="connsiteY17" fmla="*/ 1091040 h 2561350"/>
                <a:gd name="connsiteX18" fmla="*/ 119866 w 2095234"/>
                <a:gd name="connsiteY18" fmla="*/ 382371 h 2561350"/>
                <a:gd name="connsiteX19" fmla="*/ 837656 w 2095234"/>
                <a:gd name="connsiteY19" fmla="*/ 389002 h 2561350"/>
                <a:gd name="connsiteX20" fmla="*/ 802752 w 2095234"/>
                <a:gd name="connsiteY20" fmla="*/ 283670 h 2561350"/>
                <a:gd name="connsiteX21" fmla="*/ 1038495 w 2095234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29810 w 2086549"/>
                <a:gd name="connsiteY0" fmla="*/ 3 h 2561350"/>
                <a:gd name="connsiteX1" fmla="*/ 1244123 w 2086549"/>
                <a:gd name="connsiteY1" fmla="*/ 286050 h 2561350"/>
                <a:gd name="connsiteX2" fmla="*/ 1221987 w 2086549"/>
                <a:gd name="connsiteY2" fmla="*/ 389002 h 2561350"/>
                <a:gd name="connsiteX3" fmla="*/ 1973275 w 2086549"/>
                <a:gd name="connsiteY3" fmla="*/ 369108 h 2561350"/>
                <a:gd name="connsiteX4" fmla="*/ 1966643 w 2086549"/>
                <a:gd name="connsiteY4" fmla="*/ 1096546 h 2561350"/>
                <a:gd name="connsiteX5" fmla="*/ 1864063 w 2086549"/>
                <a:gd name="connsiteY5" fmla="*/ 1037347 h 2561350"/>
                <a:gd name="connsiteX6" fmla="*/ 1848421 w 2086549"/>
                <a:gd name="connsiteY6" fmla="*/ 1520560 h 2561350"/>
                <a:gd name="connsiteX7" fmla="*/ 1999801 w 2086549"/>
                <a:gd name="connsiteY7" fmla="*/ 1456260 h 2561350"/>
                <a:gd name="connsiteX8" fmla="*/ 1953381 w 2086549"/>
                <a:gd name="connsiteY8" fmla="*/ 2180265 h 2561350"/>
                <a:gd name="connsiteX9" fmla="*/ 1224250 w 2086549"/>
                <a:gd name="connsiteY9" fmla="*/ 2167002 h 2561350"/>
                <a:gd name="connsiteX10" fmla="*/ 1244123 w 2086549"/>
                <a:gd name="connsiteY10" fmla="*/ 2275300 h 2561350"/>
                <a:gd name="connsiteX11" fmla="*/ 794067 w 2086549"/>
                <a:gd name="connsiteY11" fmla="*/ 2277680 h 2561350"/>
                <a:gd name="connsiteX12" fmla="*/ 824000 w 2086549"/>
                <a:gd name="connsiteY12" fmla="*/ 2167002 h 2561350"/>
                <a:gd name="connsiteX13" fmla="*/ 131075 w 2086549"/>
                <a:gd name="connsiteY13" fmla="*/ 2200159 h 2561350"/>
                <a:gd name="connsiteX14" fmla="*/ 111181 w 2086549"/>
                <a:gd name="connsiteY14" fmla="*/ 1497962 h 2561350"/>
                <a:gd name="connsiteX15" fmla="*/ 272494 w 2086549"/>
                <a:gd name="connsiteY15" fmla="*/ 1561668 h 2561350"/>
                <a:gd name="connsiteX16" fmla="*/ 250220 w 2086549"/>
                <a:gd name="connsiteY16" fmla="*/ 1045298 h 2561350"/>
                <a:gd name="connsiteX17" fmla="*/ 137707 w 2086549"/>
                <a:gd name="connsiteY17" fmla="*/ 1091040 h 2561350"/>
                <a:gd name="connsiteX18" fmla="*/ 111181 w 2086549"/>
                <a:gd name="connsiteY18" fmla="*/ 382371 h 2561350"/>
                <a:gd name="connsiteX19" fmla="*/ 828971 w 2086549"/>
                <a:gd name="connsiteY19" fmla="*/ 389002 h 2561350"/>
                <a:gd name="connsiteX20" fmla="*/ 794067 w 2086549"/>
                <a:gd name="connsiteY20" fmla="*/ 283670 h 2561350"/>
                <a:gd name="connsiteX21" fmla="*/ 1029810 w 2086549"/>
                <a:gd name="connsiteY21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01239 w 2076607"/>
                <a:gd name="connsiteY17" fmla="*/ 382371 h 2561350"/>
                <a:gd name="connsiteX18" fmla="*/ 819029 w 2076607"/>
                <a:gd name="connsiteY18" fmla="*/ 389002 h 2561350"/>
                <a:gd name="connsiteX19" fmla="*/ 784125 w 2076607"/>
                <a:gd name="connsiteY19" fmla="*/ 283670 h 2561350"/>
                <a:gd name="connsiteX20" fmla="*/ 1019868 w 2076607"/>
                <a:gd name="connsiteY20" fmla="*/ 3 h 2561350"/>
                <a:gd name="connsiteX0" fmla="*/ 1019868 w 2076607"/>
                <a:gd name="connsiteY0" fmla="*/ 3 h 2561350"/>
                <a:gd name="connsiteX1" fmla="*/ 1234181 w 2076607"/>
                <a:gd name="connsiteY1" fmla="*/ 286050 h 2561350"/>
                <a:gd name="connsiteX2" fmla="*/ 1212045 w 2076607"/>
                <a:gd name="connsiteY2" fmla="*/ 389002 h 2561350"/>
                <a:gd name="connsiteX3" fmla="*/ 1963333 w 2076607"/>
                <a:gd name="connsiteY3" fmla="*/ 369108 h 2561350"/>
                <a:gd name="connsiteX4" fmla="*/ 1956701 w 2076607"/>
                <a:gd name="connsiteY4" fmla="*/ 1096546 h 2561350"/>
                <a:gd name="connsiteX5" fmla="*/ 1854121 w 2076607"/>
                <a:gd name="connsiteY5" fmla="*/ 1037347 h 2561350"/>
                <a:gd name="connsiteX6" fmla="*/ 1838479 w 2076607"/>
                <a:gd name="connsiteY6" fmla="*/ 1520560 h 2561350"/>
                <a:gd name="connsiteX7" fmla="*/ 1989859 w 2076607"/>
                <a:gd name="connsiteY7" fmla="*/ 1456260 h 2561350"/>
                <a:gd name="connsiteX8" fmla="*/ 1943439 w 2076607"/>
                <a:gd name="connsiteY8" fmla="*/ 2180265 h 2561350"/>
                <a:gd name="connsiteX9" fmla="*/ 1214308 w 2076607"/>
                <a:gd name="connsiteY9" fmla="*/ 2167002 h 2561350"/>
                <a:gd name="connsiteX10" fmla="*/ 1234181 w 2076607"/>
                <a:gd name="connsiteY10" fmla="*/ 2275300 h 2561350"/>
                <a:gd name="connsiteX11" fmla="*/ 784125 w 2076607"/>
                <a:gd name="connsiteY11" fmla="*/ 2277680 h 2561350"/>
                <a:gd name="connsiteX12" fmla="*/ 814058 w 2076607"/>
                <a:gd name="connsiteY12" fmla="*/ 2167002 h 2561350"/>
                <a:gd name="connsiteX13" fmla="*/ 121133 w 2076607"/>
                <a:gd name="connsiteY13" fmla="*/ 2200159 h 2561350"/>
                <a:gd name="connsiteX14" fmla="*/ 101239 w 2076607"/>
                <a:gd name="connsiteY14" fmla="*/ 1497962 h 2561350"/>
                <a:gd name="connsiteX15" fmla="*/ 262552 w 2076607"/>
                <a:gd name="connsiteY15" fmla="*/ 1561668 h 2561350"/>
                <a:gd name="connsiteX16" fmla="*/ 240278 w 2076607"/>
                <a:gd name="connsiteY16" fmla="*/ 1045298 h 2561350"/>
                <a:gd name="connsiteX17" fmla="*/ 136388 w 2076607"/>
                <a:gd name="connsiteY17" fmla="*/ 727479 h 2561350"/>
                <a:gd name="connsiteX18" fmla="*/ 101239 w 2076607"/>
                <a:gd name="connsiteY18" fmla="*/ 382371 h 2561350"/>
                <a:gd name="connsiteX19" fmla="*/ 819029 w 2076607"/>
                <a:gd name="connsiteY19" fmla="*/ 389002 h 2561350"/>
                <a:gd name="connsiteX20" fmla="*/ 784125 w 2076607"/>
                <a:gd name="connsiteY20" fmla="*/ 283670 h 2561350"/>
                <a:gd name="connsiteX21" fmla="*/ 1019868 w 2076607"/>
                <a:gd name="connsiteY21" fmla="*/ 3 h 2561350"/>
                <a:gd name="connsiteX0" fmla="*/ 1030195 w 2086934"/>
                <a:gd name="connsiteY0" fmla="*/ 3 h 2561350"/>
                <a:gd name="connsiteX1" fmla="*/ 1244508 w 2086934"/>
                <a:gd name="connsiteY1" fmla="*/ 286050 h 2561350"/>
                <a:gd name="connsiteX2" fmla="*/ 1222372 w 2086934"/>
                <a:gd name="connsiteY2" fmla="*/ 389002 h 2561350"/>
                <a:gd name="connsiteX3" fmla="*/ 1973660 w 2086934"/>
                <a:gd name="connsiteY3" fmla="*/ 369108 h 2561350"/>
                <a:gd name="connsiteX4" fmla="*/ 1967028 w 2086934"/>
                <a:gd name="connsiteY4" fmla="*/ 1096546 h 2561350"/>
                <a:gd name="connsiteX5" fmla="*/ 1864448 w 2086934"/>
                <a:gd name="connsiteY5" fmla="*/ 1037347 h 2561350"/>
                <a:gd name="connsiteX6" fmla="*/ 1848806 w 2086934"/>
                <a:gd name="connsiteY6" fmla="*/ 1520560 h 2561350"/>
                <a:gd name="connsiteX7" fmla="*/ 2000186 w 2086934"/>
                <a:gd name="connsiteY7" fmla="*/ 1456260 h 2561350"/>
                <a:gd name="connsiteX8" fmla="*/ 1953766 w 2086934"/>
                <a:gd name="connsiteY8" fmla="*/ 2180265 h 2561350"/>
                <a:gd name="connsiteX9" fmla="*/ 1224635 w 2086934"/>
                <a:gd name="connsiteY9" fmla="*/ 2167002 h 2561350"/>
                <a:gd name="connsiteX10" fmla="*/ 1244508 w 2086934"/>
                <a:gd name="connsiteY10" fmla="*/ 2275300 h 2561350"/>
                <a:gd name="connsiteX11" fmla="*/ 794452 w 2086934"/>
                <a:gd name="connsiteY11" fmla="*/ 2277680 h 2561350"/>
                <a:gd name="connsiteX12" fmla="*/ 824385 w 2086934"/>
                <a:gd name="connsiteY12" fmla="*/ 2167002 h 2561350"/>
                <a:gd name="connsiteX13" fmla="*/ 131460 w 2086934"/>
                <a:gd name="connsiteY13" fmla="*/ 2200159 h 2561350"/>
                <a:gd name="connsiteX14" fmla="*/ 111566 w 2086934"/>
                <a:gd name="connsiteY14" fmla="*/ 1497962 h 2561350"/>
                <a:gd name="connsiteX15" fmla="*/ 272879 w 2086934"/>
                <a:gd name="connsiteY15" fmla="*/ 1561668 h 2561350"/>
                <a:gd name="connsiteX16" fmla="*/ 250605 w 2086934"/>
                <a:gd name="connsiteY16" fmla="*/ 1045298 h 2561350"/>
                <a:gd name="connsiteX17" fmla="*/ 9943 w 2086934"/>
                <a:gd name="connsiteY17" fmla="*/ 1018431 h 2561350"/>
                <a:gd name="connsiteX18" fmla="*/ 111566 w 2086934"/>
                <a:gd name="connsiteY18" fmla="*/ 382371 h 2561350"/>
                <a:gd name="connsiteX19" fmla="*/ 829356 w 2086934"/>
                <a:gd name="connsiteY19" fmla="*/ 389002 h 2561350"/>
                <a:gd name="connsiteX20" fmla="*/ 794452 w 2086934"/>
                <a:gd name="connsiteY20" fmla="*/ 283670 h 2561350"/>
                <a:gd name="connsiteX21" fmla="*/ 1030195 w 2086934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09253 w 2084621"/>
                <a:gd name="connsiteY14" fmla="*/ 1497962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270566 w 2084621"/>
                <a:gd name="connsiteY14" fmla="*/ 1561668 h 2561350"/>
                <a:gd name="connsiteX15" fmla="*/ 248292 w 2084621"/>
                <a:gd name="connsiteY15" fmla="*/ 1045298 h 2561350"/>
                <a:gd name="connsiteX16" fmla="*/ 7630 w 2084621"/>
                <a:gd name="connsiteY16" fmla="*/ 1018431 h 2561350"/>
                <a:gd name="connsiteX17" fmla="*/ 109253 w 2084621"/>
                <a:gd name="connsiteY17" fmla="*/ 382371 h 2561350"/>
                <a:gd name="connsiteX18" fmla="*/ 827043 w 2084621"/>
                <a:gd name="connsiteY18" fmla="*/ 389002 h 2561350"/>
                <a:gd name="connsiteX19" fmla="*/ 792139 w 2084621"/>
                <a:gd name="connsiteY19" fmla="*/ 283670 h 2561350"/>
                <a:gd name="connsiteX20" fmla="*/ 1027882 w 2084621"/>
                <a:gd name="connsiteY20" fmla="*/ 3 h 2561350"/>
                <a:gd name="connsiteX0" fmla="*/ 1027882 w 2084621"/>
                <a:gd name="connsiteY0" fmla="*/ 3 h 2561350"/>
                <a:gd name="connsiteX1" fmla="*/ 1242195 w 2084621"/>
                <a:gd name="connsiteY1" fmla="*/ 286050 h 2561350"/>
                <a:gd name="connsiteX2" fmla="*/ 1220059 w 2084621"/>
                <a:gd name="connsiteY2" fmla="*/ 389002 h 2561350"/>
                <a:gd name="connsiteX3" fmla="*/ 1971347 w 2084621"/>
                <a:gd name="connsiteY3" fmla="*/ 369108 h 2561350"/>
                <a:gd name="connsiteX4" fmla="*/ 1964715 w 2084621"/>
                <a:gd name="connsiteY4" fmla="*/ 1096546 h 2561350"/>
                <a:gd name="connsiteX5" fmla="*/ 1862135 w 2084621"/>
                <a:gd name="connsiteY5" fmla="*/ 1037347 h 2561350"/>
                <a:gd name="connsiteX6" fmla="*/ 1846493 w 2084621"/>
                <a:gd name="connsiteY6" fmla="*/ 1520560 h 2561350"/>
                <a:gd name="connsiteX7" fmla="*/ 1997873 w 2084621"/>
                <a:gd name="connsiteY7" fmla="*/ 1456260 h 2561350"/>
                <a:gd name="connsiteX8" fmla="*/ 1951453 w 2084621"/>
                <a:gd name="connsiteY8" fmla="*/ 2180265 h 2561350"/>
                <a:gd name="connsiteX9" fmla="*/ 1222322 w 2084621"/>
                <a:gd name="connsiteY9" fmla="*/ 2167002 h 2561350"/>
                <a:gd name="connsiteX10" fmla="*/ 1242195 w 2084621"/>
                <a:gd name="connsiteY10" fmla="*/ 2275300 h 2561350"/>
                <a:gd name="connsiteX11" fmla="*/ 792139 w 2084621"/>
                <a:gd name="connsiteY11" fmla="*/ 2277680 h 2561350"/>
                <a:gd name="connsiteX12" fmla="*/ 822072 w 2084621"/>
                <a:gd name="connsiteY12" fmla="*/ 2167002 h 2561350"/>
                <a:gd name="connsiteX13" fmla="*/ 129147 w 2084621"/>
                <a:gd name="connsiteY13" fmla="*/ 2200159 h 2561350"/>
                <a:gd name="connsiteX14" fmla="*/ 176730 w 2084621"/>
                <a:gd name="connsiteY14" fmla="*/ 1866419 h 2561350"/>
                <a:gd name="connsiteX15" fmla="*/ 270566 w 2084621"/>
                <a:gd name="connsiteY15" fmla="*/ 1561668 h 2561350"/>
                <a:gd name="connsiteX16" fmla="*/ 248292 w 2084621"/>
                <a:gd name="connsiteY16" fmla="*/ 1045298 h 2561350"/>
                <a:gd name="connsiteX17" fmla="*/ 7630 w 2084621"/>
                <a:gd name="connsiteY17" fmla="*/ 1018431 h 2561350"/>
                <a:gd name="connsiteX18" fmla="*/ 109253 w 2084621"/>
                <a:gd name="connsiteY18" fmla="*/ 382371 h 2561350"/>
                <a:gd name="connsiteX19" fmla="*/ 827043 w 2084621"/>
                <a:gd name="connsiteY19" fmla="*/ 389002 h 2561350"/>
                <a:gd name="connsiteX20" fmla="*/ 792139 w 2084621"/>
                <a:gd name="connsiteY20" fmla="*/ 283670 h 2561350"/>
                <a:gd name="connsiteX21" fmla="*/ 1027882 w 2084621"/>
                <a:gd name="connsiteY21" fmla="*/ 3 h 2561350"/>
                <a:gd name="connsiteX0" fmla="*/ 1033820 w 2090559"/>
                <a:gd name="connsiteY0" fmla="*/ 3 h 2561350"/>
                <a:gd name="connsiteX1" fmla="*/ 1248133 w 2090559"/>
                <a:gd name="connsiteY1" fmla="*/ 286050 h 2561350"/>
                <a:gd name="connsiteX2" fmla="*/ 1225997 w 2090559"/>
                <a:gd name="connsiteY2" fmla="*/ 389002 h 2561350"/>
                <a:gd name="connsiteX3" fmla="*/ 1977285 w 2090559"/>
                <a:gd name="connsiteY3" fmla="*/ 369108 h 2561350"/>
                <a:gd name="connsiteX4" fmla="*/ 1970653 w 2090559"/>
                <a:gd name="connsiteY4" fmla="*/ 1096546 h 2561350"/>
                <a:gd name="connsiteX5" fmla="*/ 1868073 w 2090559"/>
                <a:gd name="connsiteY5" fmla="*/ 1037347 h 2561350"/>
                <a:gd name="connsiteX6" fmla="*/ 1852431 w 2090559"/>
                <a:gd name="connsiteY6" fmla="*/ 1520560 h 2561350"/>
                <a:gd name="connsiteX7" fmla="*/ 2003811 w 2090559"/>
                <a:gd name="connsiteY7" fmla="*/ 1456260 h 2561350"/>
                <a:gd name="connsiteX8" fmla="*/ 1957391 w 2090559"/>
                <a:gd name="connsiteY8" fmla="*/ 2180265 h 2561350"/>
                <a:gd name="connsiteX9" fmla="*/ 1228260 w 2090559"/>
                <a:gd name="connsiteY9" fmla="*/ 2167002 h 2561350"/>
                <a:gd name="connsiteX10" fmla="*/ 1248133 w 2090559"/>
                <a:gd name="connsiteY10" fmla="*/ 2275300 h 2561350"/>
                <a:gd name="connsiteX11" fmla="*/ 798077 w 2090559"/>
                <a:gd name="connsiteY11" fmla="*/ 2277680 h 2561350"/>
                <a:gd name="connsiteX12" fmla="*/ 828010 w 2090559"/>
                <a:gd name="connsiteY12" fmla="*/ 2167002 h 2561350"/>
                <a:gd name="connsiteX13" fmla="*/ 135085 w 2090559"/>
                <a:gd name="connsiteY13" fmla="*/ 2200159 h 2561350"/>
                <a:gd name="connsiteX14" fmla="*/ 6108 w 2090559"/>
                <a:gd name="connsiteY14" fmla="*/ 1657531 h 2561350"/>
                <a:gd name="connsiteX15" fmla="*/ 276504 w 2090559"/>
                <a:gd name="connsiteY15" fmla="*/ 1561668 h 2561350"/>
                <a:gd name="connsiteX16" fmla="*/ 254230 w 2090559"/>
                <a:gd name="connsiteY16" fmla="*/ 1045298 h 2561350"/>
                <a:gd name="connsiteX17" fmla="*/ 13568 w 2090559"/>
                <a:gd name="connsiteY17" fmla="*/ 1018431 h 2561350"/>
                <a:gd name="connsiteX18" fmla="*/ 115191 w 2090559"/>
                <a:gd name="connsiteY18" fmla="*/ 382371 h 2561350"/>
                <a:gd name="connsiteX19" fmla="*/ 832981 w 2090559"/>
                <a:gd name="connsiteY19" fmla="*/ 389002 h 2561350"/>
                <a:gd name="connsiteX20" fmla="*/ 798077 w 2090559"/>
                <a:gd name="connsiteY20" fmla="*/ 283670 h 2561350"/>
                <a:gd name="connsiteX21" fmla="*/ 1033820 w 2090559"/>
                <a:gd name="connsiteY21" fmla="*/ 3 h 2561350"/>
                <a:gd name="connsiteX0" fmla="*/ 1032856 w 2089595"/>
                <a:gd name="connsiteY0" fmla="*/ 3 h 2561350"/>
                <a:gd name="connsiteX1" fmla="*/ 1247169 w 2089595"/>
                <a:gd name="connsiteY1" fmla="*/ 286050 h 2561350"/>
                <a:gd name="connsiteX2" fmla="*/ 1225033 w 2089595"/>
                <a:gd name="connsiteY2" fmla="*/ 389002 h 2561350"/>
                <a:gd name="connsiteX3" fmla="*/ 1976321 w 2089595"/>
                <a:gd name="connsiteY3" fmla="*/ 369108 h 2561350"/>
                <a:gd name="connsiteX4" fmla="*/ 1969689 w 2089595"/>
                <a:gd name="connsiteY4" fmla="*/ 1096546 h 2561350"/>
                <a:gd name="connsiteX5" fmla="*/ 1867109 w 2089595"/>
                <a:gd name="connsiteY5" fmla="*/ 1037347 h 2561350"/>
                <a:gd name="connsiteX6" fmla="*/ 1851467 w 2089595"/>
                <a:gd name="connsiteY6" fmla="*/ 1520560 h 2561350"/>
                <a:gd name="connsiteX7" fmla="*/ 2002847 w 2089595"/>
                <a:gd name="connsiteY7" fmla="*/ 1456260 h 2561350"/>
                <a:gd name="connsiteX8" fmla="*/ 1956427 w 2089595"/>
                <a:gd name="connsiteY8" fmla="*/ 2180265 h 2561350"/>
                <a:gd name="connsiteX9" fmla="*/ 1227296 w 2089595"/>
                <a:gd name="connsiteY9" fmla="*/ 2167002 h 2561350"/>
                <a:gd name="connsiteX10" fmla="*/ 1247169 w 2089595"/>
                <a:gd name="connsiteY10" fmla="*/ 2275300 h 2561350"/>
                <a:gd name="connsiteX11" fmla="*/ 797113 w 2089595"/>
                <a:gd name="connsiteY11" fmla="*/ 2277680 h 2561350"/>
                <a:gd name="connsiteX12" fmla="*/ 827046 w 2089595"/>
                <a:gd name="connsiteY12" fmla="*/ 2167002 h 2561350"/>
                <a:gd name="connsiteX13" fmla="*/ 134121 w 2089595"/>
                <a:gd name="connsiteY13" fmla="*/ 2200159 h 2561350"/>
                <a:gd name="connsiteX14" fmla="*/ 5144 w 2089595"/>
                <a:gd name="connsiteY14" fmla="*/ 1657531 h 2561350"/>
                <a:gd name="connsiteX15" fmla="*/ 275540 w 2089595"/>
                <a:gd name="connsiteY15" fmla="*/ 1561668 h 2561350"/>
                <a:gd name="connsiteX16" fmla="*/ 253266 w 2089595"/>
                <a:gd name="connsiteY16" fmla="*/ 1045298 h 2561350"/>
                <a:gd name="connsiteX17" fmla="*/ 12604 w 2089595"/>
                <a:gd name="connsiteY17" fmla="*/ 1018431 h 2561350"/>
                <a:gd name="connsiteX18" fmla="*/ 114227 w 2089595"/>
                <a:gd name="connsiteY18" fmla="*/ 382371 h 2561350"/>
                <a:gd name="connsiteX19" fmla="*/ 832017 w 2089595"/>
                <a:gd name="connsiteY19" fmla="*/ 389002 h 2561350"/>
                <a:gd name="connsiteX20" fmla="*/ 797113 w 2089595"/>
                <a:gd name="connsiteY20" fmla="*/ 283670 h 2561350"/>
                <a:gd name="connsiteX21" fmla="*/ 1032856 w 2089595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5501"/>
                <a:gd name="connsiteY0" fmla="*/ 3 h 2561350"/>
                <a:gd name="connsiteX1" fmla="*/ 1243075 w 2085501"/>
                <a:gd name="connsiteY1" fmla="*/ 286050 h 2561350"/>
                <a:gd name="connsiteX2" fmla="*/ 1220939 w 2085501"/>
                <a:gd name="connsiteY2" fmla="*/ 389002 h 2561350"/>
                <a:gd name="connsiteX3" fmla="*/ 1972227 w 2085501"/>
                <a:gd name="connsiteY3" fmla="*/ 369108 h 2561350"/>
                <a:gd name="connsiteX4" fmla="*/ 1965595 w 2085501"/>
                <a:gd name="connsiteY4" fmla="*/ 1096546 h 2561350"/>
                <a:gd name="connsiteX5" fmla="*/ 1863015 w 2085501"/>
                <a:gd name="connsiteY5" fmla="*/ 1037347 h 2561350"/>
                <a:gd name="connsiteX6" fmla="*/ 1847373 w 2085501"/>
                <a:gd name="connsiteY6" fmla="*/ 1520560 h 2561350"/>
                <a:gd name="connsiteX7" fmla="*/ 1998753 w 2085501"/>
                <a:gd name="connsiteY7" fmla="*/ 1456260 h 2561350"/>
                <a:gd name="connsiteX8" fmla="*/ 1952333 w 2085501"/>
                <a:gd name="connsiteY8" fmla="*/ 2180265 h 2561350"/>
                <a:gd name="connsiteX9" fmla="*/ 1223202 w 2085501"/>
                <a:gd name="connsiteY9" fmla="*/ 2167002 h 2561350"/>
                <a:gd name="connsiteX10" fmla="*/ 1243075 w 2085501"/>
                <a:gd name="connsiteY10" fmla="*/ 2275300 h 2561350"/>
                <a:gd name="connsiteX11" fmla="*/ 793019 w 2085501"/>
                <a:gd name="connsiteY11" fmla="*/ 2277680 h 2561350"/>
                <a:gd name="connsiteX12" fmla="*/ 822952 w 2085501"/>
                <a:gd name="connsiteY12" fmla="*/ 2167002 h 2561350"/>
                <a:gd name="connsiteX13" fmla="*/ 130027 w 2085501"/>
                <a:gd name="connsiteY13" fmla="*/ 2200159 h 2561350"/>
                <a:gd name="connsiteX14" fmla="*/ 1050 w 2085501"/>
                <a:gd name="connsiteY14" fmla="*/ 1657531 h 2561350"/>
                <a:gd name="connsiteX15" fmla="*/ 271446 w 2085501"/>
                <a:gd name="connsiteY15" fmla="*/ 1561668 h 2561350"/>
                <a:gd name="connsiteX16" fmla="*/ 249172 w 2085501"/>
                <a:gd name="connsiteY16" fmla="*/ 1045298 h 2561350"/>
                <a:gd name="connsiteX17" fmla="*/ 8510 w 2085501"/>
                <a:gd name="connsiteY17" fmla="*/ 1018431 h 2561350"/>
                <a:gd name="connsiteX18" fmla="*/ 110133 w 2085501"/>
                <a:gd name="connsiteY18" fmla="*/ 382371 h 2561350"/>
                <a:gd name="connsiteX19" fmla="*/ 827923 w 2085501"/>
                <a:gd name="connsiteY19" fmla="*/ 389002 h 2561350"/>
                <a:gd name="connsiteX20" fmla="*/ 793019 w 2085501"/>
                <a:gd name="connsiteY20" fmla="*/ 283670 h 2561350"/>
                <a:gd name="connsiteX21" fmla="*/ 1028762 w 2085501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863015 w 2081039"/>
                <a:gd name="connsiteY4" fmla="*/ 1037347 h 2561350"/>
                <a:gd name="connsiteX5" fmla="*/ 1847373 w 2081039"/>
                <a:gd name="connsiteY5" fmla="*/ 1520560 h 2561350"/>
                <a:gd name="connsiteX6" fmla="*/ 1998753 w 2081039"/>
                <a:gd name="connsiteY6" fmla="*/ 1456260 h 2561350"/>
                <a:gd name="connsiteX7" fmla="*/ 1952333 w 2081039"/>
                <a:gd name="connsiteY7" fmla="*/ 2180265 h 2561350"/>
                <a:gd name="connsiteX8" fmla="*/ 1223202 w 2081039"/>
                <a:gd name="connsiteY8" fmla="*/ 2167002 h 2561350"/>
                <a:gd name="connsiteX9" fmla="*/ 1243075 w 2081039"/>
                <a:gd name="connsiteY9" fmla="*/ 2275300 h 2561350"/>
                <a:gd name="connsiteX10" fmla="*/ 793019 w 2081039"/>
                <a:gd name="connsiteY10" fmla="*/ 2277680 h 2561350"/>
                <a:gd name="connsiteX11" fmla="*/ 822952 w 2081039"/>
                <a:gd name="connsiteY11" fmla="*/ 2167002 h 2561350"/>
                <a:gd name="connsiteX12" fmla="*/ 130027 w 2081039"/>
                <a:gd name="connsiteY12" fmla="*/ 2200159 h 2561350"/>
                <a:gd name="connsiteX13" fmla="*/ 1050 w 2081039"/>
                <a:gd name="connsiteY13" fmla="*/ 1657531 h 2561350"/>
                <a:gd name="connsiteX14" fmla="*/ 271446 w 2081039"/>
                <a:gd name="connsiteY14" fmla="*/ 1561668 h 2561350"/>
                <a:gd name="connsiteX15" fmla="*/ 249172 w 2081039"/>
                <a:gd name="connsiteY15" fmla="*/ 1045298 h 2561350"/>
                <a:gd name="connsiteX16" fmla="*/ 8510 w 2081039"/>
                <a:gd name="connsiteY16" fmla="*/ 1018431 h 2561350"/>
                <a:gd name="connsiteX17" fmla="*/ 110133 w 2081039"/>
                <a:gd name="connsiteY17" fmla="*/ 382371 h 2561350"/>
                <a:gd name="connsiteX18" fmla="*/ 827923 w 2081039"/>
                <a:gd name="connsiteY18" fmla="*/ 389002 h 2561350"/>
                <a:gd name="connsiteX19" fmla="*/ 793019 w 2081039"/>
                <a:gd name="connsiteY19" fmla="*/ 283670 h 2561350"/>
                <a:gd name="connsiteX20" fmla="*/ 1028762 w 2081039"/>
                <a:gd name="connsiteY20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1933270 w 2081039"/>
                <a:gd name="connsiteY4" fmla="*/ 764780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72227 w 2081039"/>
                <a:gd name="connsiteY3" fmla="*/ 36910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7307 w 2081039"/>
                <a:gd name="connsiteY3" fmla="*/ 371595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81039"/>
                <a:gd name="connsiteY0" fmla="*/ 3 h 2561350"/>
                <a:gd name="connsiteX1" fmla="*/ 1243075 w 2081039"/>
                <a:gd name="connsiteY1" fmla="*/ 286050 h 2561350"/>
                <a:gd name="connsiteX2" fmla="*/ 1220939 w 2081039"/>
                <a:gd name="connsiteY2" fmla="*/ 389002 h 2561350"/>
                <a:gd name="connsiteX3" fmla="*/ 1959793 w 2081039"/>
                <a:gd name="connsiteY3" fmla="*/ 361648 h 2561350"/>
                <a:gd name="connsiteX4" fmla="*/ 2067556 w 2081039"/>
                <a:gd name="connsiteY4" fmla="*/ 961234 h 2561350"/>
                <a:gd name="connsiteX5" fmla="*/ 1863015 w 2081039"/>
                <a:gd name="connsiteY5" fmla="*/ 1037347 h 2561350"/>
                <a:gd name="connsiteX6" fmla="*/ 1847373 w 2081039"/>
                <a:gd name="connsiteY6" fmla="*/ 1520560 h 2561350"/>
                <a:gd name="connsiteX7" fmla="*/ 1998753 w 2081039"/>
                <a:gd name="connsiteY7" fmla="*/ 1456260 h 2561350"/>
                <a:gd name="connsiteX8" fmla="*/ 1952333 w 2081039"/>
                <a:gd name="connsiteY8" fmla="*/ 2180265 h 2561350"/>
                <a:gd name="connsiteX9" fmla="*/ 1223202 w 2081039"/>
                <a:gd name="connsiteY9" fmla="*/ 2167002 h 2561350"/>
                <a:gd name="connsiteX10" fmla="*/ 1243075 w 2081039"/>
                <a:gd name="connsiteY10" fmla="*/ 2275300 h 2561350"/>
                <a:gd name="connsiteX11" fmla="*/ 793019 w 2081039"/>
                <a:gd name="connsiteY11" fmla="*/ 2277680 h 2561350"/>
                <a:gd name="connsiteX12" fmla="*/ 822952 w 2081039"/>
                <a:gd name="connsiteY12" fmla="*/ 2167002 h 2561350"/>
                <a:gd name="connsiteX13" fmla="*/ 130027 w 2081039"/>
                <a:gd name="connsiteY13" fmla="*/ 2200159 h 2561350"/>
                <a:gd name="connsiteX14" fmla="*/ 1050 w 2081039"/>
                <a:gd name="connsiteY14" fmla="*/ 1657531 h 2561350"/>
                <a:gd name="connsiteX15" fmla="*/ 271446 w 2081039"/>
                <a:gd name="connsiteY15" fmla="*/ 1561668 h 2561350"/>
                <a:gd name="connsiteX16" fmla="*/ 249172 w 2081039"/>
                <a:gd name="connsiteY16" fmla="*/ 1045298 h 2561350"/>
                <a:gd name="connsiteX17" fmla="*/ 8510 w 2081039"/>
                <a:gd name="connsiteY17" fmla="*/ 1018431 h 2561350"/>
                <a:gd name="connsiteX18" fmla="*/ 110133 w 2081039"/>
                <a:gd name="connsiteY18" fmla="*/ 382371 h 2561350"/>
                <a:gd name="connsiteX19" fmla="*/ 827923 w 2081039"/>
                <a:gd name="connsiteY19" fmla="*/ 389002 h 2561350"/>
                <a:gd name="connsiteX20" fmla="*/ 793019 w 2081039"/>
                <a:gd name="connsiteY20" fmla="*/ 283670 h 2561350"/>
                <a:gd name="connsiteX21" fmla="*/ 1028762 w 208103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1890996 w 2072429"/>
                <a:gd name="connsiteY7" fmla="*/ 1722186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20560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63015 w 2072429"/>
                <a:gd name="connsiteY5" fmla="*/ 1037347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47373 w 2072429"/>
                <a:gd name="connsiteY5" fmla="*/ 1535481 h 2561350"/>
                <a:gd name="connsiteX6" fmla="*/ 2065070 w 2072429"/>
                <a:gd name="connsiteY6" fmla="*/ 1597847 h 2561350"/>
                <a:gd name="connsiteX7" fmla="*/ 1952333 w 2072429"/>
                <a:gd name="connsiteY7" fmla="*/ 2180265 h 2561350"/>
                <a:gd name="connsiteX8" fmla="*/ 1223202 w 2072429"/>
                <a:gd name="connsiteY8" fmla="*/ 2167002 h 2561350"/>
                <a:gd name="connsiteX9" fmla="*/ 1243075 w 2072429"/>
                <a:gd name="connsiteY9" fmla="*/ 2275300 h 2561350"/>
                <a:gd name="connsiteX10" fmla="*/ 793019 w 2072429"/>
                <a:gd name="connsiteY10" fmla="*/ 2277680 h 2561350"/>
                <a:gd name="connsiteX11" fmla="*/ 822952 w 2072429"/>
                <a:gd name="connsiteY11" fmla="*/ 2167002 h 2561350"/>
                <a:gd name="connsiteX12" fmla="*/ 130027 w 2072429"/>
                <a:gd name="connsiteY12" fmla="*/ 2200159 h 2561350"/>
                <a:gd name="connsiteX13" fmla="*/ 1050 w 2072429"/>
                <a:gd name="connsiteY13" fmla="*/ 1657531 h 2561350"/>
                <a:gd name="connsiteX14" fmla="*/ 271446 w 2072429"/>
                <a:gd name="connsiteY14" fmla="*/ 1561668 h 2561350"/>
                <a:gd name="connsiteX15" fmla="*/ 249172 w 2072429"/>
                <a:gd name="connsiteY15" fmla="*/ 1045298 h 2561350"/>
                <a:gd name="connsiteX16" fmla="*/ 8510 w 2072429"/>
                <a:gd name="connsiteY16" fmla="*/ 1018431 h 2561350"/>
                <a:gd name="connsiteX17" fmla="*/ 110133 w 2072429"/>
                <a:gd name="connsiteY17" fmla="*/ 382371 h 2561350"/>
                <a:gd name="connsiteX18" fmla="*/ 827923 w 2072429"/>
                <a:gd name="connsiteY18" fmla="*/ 389002 h 2561350"/>
                <a:gd name="connsiteX19" fmla="*/ 793019 w 2072429"/>
                <a:gd name="connsiteY19" fmla="*/ 283670 h 2561350"/>
                <a:gd name="connsiteX20" fmla="*/ 1028762 w 2072429"/>
                <a:gd name="connsiteY20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997927 w 2072429"/>
                <a:gd name="connsiteY5" fmla="*/ 118007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3536 w 2072429"/>
                <a:gd name="connsiteY5" fmla="*/ 1025891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72429"/>
                <a:gd name="connsiteY0" fmla="*/ 3 h 2561350"/>
                <a:gd name="connsiteX1" fmla="*/ 1243075 w 2072429"/>
                <a:gd name="connsiteY1" fmla="*/ 286050 h 2561350"/>
                <a:gd name="connsiteX2" fmla="*/ 1220939 w 2072429"/>
                <a:gd name="connsiteY2" fmla="*/ 389002 h 2561350"/>
                <a:gd name="connsiteX3" fmla="*/ 1959793 w 2072429"/>
                <a:gd name="connsiteY3" fmla="*/ 361648 h 2561350"/>
                <a:gd name="connsiteX4" fmla="*/ 2067556 w 2072429"/>
                <a:gd name="connsiteY4" fmla="*/ 961234 h 2561350"/>
                <a:gd name="connsiteX5" fmla="*/ 1881048 w 2072429"/>
                <a:gd name="connsiteY5" fmla="*/ 1030865 h 2561350"/>
                <a:gd name="connsiteX6" fmla="*/ 1847373 w 2072429"/>
                <a:gd name="connsiteY6" fmla="*/ 1535481 h 2561350"/>
                <a:gd name="connsiteX7" fmla="*/ 2065070 w 2072429"/>
                <a:gd name="connsiteY7" fmla="*/ 1597847 h 2561350"/>
                <a:gd name="connsiteX8" fmla="*/ 1952333 w 2072429"/>
                <a:gd name="connsiteY8" fmla="*/ 2180265 h 2561350"/>
                <a:gd name="connsiteX9" fmla="*/ 1223202 w 2072429"/>
                <a:gd name="connsiteY9" fmla="*/ 2167002 h 2561350"/>
                <a:gd name="connsiteX10" fmla="*/ 1243075 w 2072429"/>
                <a:gd name="connsiteY10" fmla="*/ 2275300 h 2561350"/>
                <a:gd name="connsiteX11" fmla="*/ 793019 w 2072429"/>
                <a:gd name="connsiteY11" fmla="*/ 2277680 h 2561350"/>
                <a:gd name="connsiteX12" fmla="*/ 822952 w 2072429"/>
                <a:gd name="connsiteY12" fmla="*/ 2167002 h 2561350"/>
                <a:gd name="connsiteX13" fmla="*/ 130027 w 2072429"/>
                <a:gd name="connsiteY13" fmla="*/ 2200159 h 2561350"/>
                <a:gd name="connsiteX14" fmla="*/ 1050 w 2072429"/>
                <a:gd name="connsiteY14" fmla="*/ 1657531 h 2561350"/>
                <a:gd name="connsiteX15" fmla="*/ 271446 w 2072429"/>
                <a:gd name="connsiteY15" fmla="*/ 1561668 h 2561350"/>
                <a:gd name="connsiteX16" fmla="*/ 249172 w 2072429"/>
                <a:gd name="connsiteY16" fmla="*/ 1045298 h 2561350"/>
                <a:gd name="connsiteX17" fmla="*/ 8510 w 2072429"/>
                <a:gd name="connsiteY17" fmla="*/ 1018431 h 2561350"/>
                <a:gd name="connsiteX18" fmla="*/ 110133 w 2072429"/>
                <a:gd name="connsiteY18" fmla="*/ 382371 h 2561350"/>
                <a:gd name="connsiteX19" fmla="*/ 827923 w 2072429"/>
                <a:gd name="connsiteY19" fmla="*/ 389002 h 2561350"/>
                <a:gd name="connsiteX20" fmla="*/ 793019 w 2072429"/>
                <a:gd name="connsiteY20" fmla="*/ 283670 h 2561350"/>
                <a:gd name="connsiteX21" fmla="*/ 1028762 w 2072429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49172 w 2069564"/>
                <a:gd name="connsiteY16" fmla="*/ 1045298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8510 w 2069564"/>
                <a:gd name="connsiteY17" fmla="*/ 1018431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71446 w 2069564"/>
                <a:gd name="connsiteY15" fmla="*/ 1561668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762 w 2069564"/>
                <a:gd name="connsiteY0" fmla="*/ 3 h 2561350"/>
                <a:gd name="connsiteX1" fmla="*/ 1243075 w 2069564"/>
                <a:gd name="connsiteY1" fmla="*/ 286050 h 2561350"/>
                <a:gd name="connsiteX2" fmla="*/ 1220939 w 2069564"/>
                <a:gd name="connsiteY2" fmla="*/ 389002 h 2561350"/>
                <a:gd name="connsiteX3" fmla="*/ 1959793 w 2069564"/>
                <a:gd name="connsiteY3" fmla="*/ 361648 h 2561350"/>
                <a:gd name="connsiteX4" fmla="*/ 2067556 w 2069564"/>
                <a:gd name="connsiteY4" fmla="*/ 961234 h 2561350"/>
                <a:gd name="connsiteX5" fmla="*/ 1881048 w 2069564"/>
                <a:gd name="connsiteY5" fmla="*/ 1030865 h 2561350"/>
                <a:gd name="connsiteX6" fmla="*/ 1847373 w 2069564"/>
                <a:gd name="connsiteY6" fmla="*/ 1535481 h 2561350"/>
                <a:gd name="connsiteX7" fmla="*/ 2065070 w 2069564"/>
                <a:gd name="connsiteY7" fmla="*/ 1597847 h 2561350"/>
                <a:gd name="connsiteX8" fmla="*/ 1952333 w 2069564"/>
                <a:gd name="connsiteY8" fmla="*/ 2180265 h 2561350"/>
                <a:gd name="connsiteX9" fmla="*/ 1223202 w 2069564"/>
                <a:gd name="connsiteY9" fmla="*/ 2167002 h 2561350"/>
                <a:gd name="connsiteX10" fmla="*/ 1243075 w 2069564"/>
                <a:gd name="connsiteY10" fmla="*/ 2275300 h 2561350"/>
                <a:gd name="connsiteX11" fmla="*/ 793019 w 2069564"/>
                <a:gd name="connsiteY11" fmla="*/ 2277680 h 2561350"/>
                <a:gd name="connsiteX12" fmla="*/ 822952 w 2069564"/>
                <a:gd name="connsiteY12" fmla="*/ 2167002 h 2561350"/>
                <a:gd name="connsiteX13" fmla="*/ 130027 w 2069564"/>
                <a:gd name="connsiteY13" fmla="*/ 2200159 h 2561350"/>
                <a:gd name="connsiteX14" fmla="*/ 1050 w 2069564"/>
                <a:gd name="connsiteY14" fmla="*/ 1657531 h 2561350"/>
                <a:gd name="connsiteX15" fmla="*/ 258483 w 2069564"/>
                <a:gd name="connsiteY15" fmla="*/ 1557347 h 2561350"/>
                <a:gd name="connsiteX16" fmla="*/ 270777 w 2069564"/>
                <a:gd name="connsiteY16" fmla="*/ 1028015 h 2561350"/>
                <a:gd name="connsiteX17" fmla="*/ 30115 w 2069564"/>
                <a:gd name="connsiteY17" fmla="*/ 1005469 h 2561350"/>
                <a:gd name="connsiteX18" fmla="*/ 110133 w 2069564"/>
                <a:gd name="connsiteY18" fmla="*/ 382371 h 2561350"/>
                <a:gd name="connsiteX19" fmla="*/ 827923 w 2069564"/>
                <a:gd name="connsiteY19" fmla="*/ 389002 h 2561350"/>
                <a:gd name="connsiteX20" fmla="*/ 793019 w 2069564"/>
                <a:gd name="connsiteY20" fmla="*/ 283670 h 2561350"/>
                <a:gd name="connsiteX21" fmla="*/ 1028762 w 2069564"/>
                <a:gd name="connsiteY21" fmla="*/ 3 h 2561350"/>
                <a:gd name="connsiteX0" fmla="*/ 1028362 w 2069164"/>
                <a:gd name="connsiteY0" fmla="*/ 3 h 2561350"/>
                <a:gd name="connsiteX1" fmla="*/ 1242675 w 2069164"/>
                <a:gd name="connsiteY1" fmla="*/ 286050 h 2561350"/>
                <a:gd name="connsiteX2" fmla="*/ 1220539 w 2069164"/>
                <a:gd name="connsiteY2" fmla="*/ 389002 h 2561350"/>
                <a:gd name="connsiteX3" fmla="*/ 1959393 w 2069164"/>
                <a:gd name="connsiteY3" fmla="*/ 361648 h 2561350"/>
                <a:gd name="connsiteX4" fmla="*/ 2067156 w 2069164"/>
                <a:gd name="connsiteY4" fmla="*/ 961234 h 2561350"/>
                <a:gd name="connsiteX5" fmla="*/ 1880648 w 2069164"/>
                <a:gd name="connsiteY5" fmla="*/ 1030865 h 2561350"/>
                <a:gd name="connsiteX6" fmla="*/ 1846973 w 2069164"/>
                <a:gd name="connsiteY6" fmla="*/ 1535481 h 2561350"/>
                <a:gd name="connsiteX7" fmla="*/ 2064670 w 2069164"/>
                <a:gd name="connsiteY7" fmla="*/ 1597847 h 2561350"/>
                <a:gd name="connsiteX8" fmla="*/ 1951933 w 2069164"/>
                <a:gd name="connsiteY8" fmla="*/ 2180265 h 2561350"/>
                <a:gd name="connsiteX9" fmla="*/ 1222802 w 2069164"/>
                <a:gd name="connsiteY9" fmla="*/ 2167002 h 2561350"/>
                <a:gd name="connsiteX10" fmla="*/ 1242675 w 2069164"/>
                <a:gd name="connsiteY10" fmla="*/ 2275300 h 2561350"/>
                <a:gd name="connsiteX11" fmla="*/ 792619 w 2069164"/>
                <a:gd name="connsiteY11" fmla="*/ 2277680 h 2561350"/>
                <a:gd name="connsiteX12" fmla="*/ 822552 w 2069164"/>
                <a:gd name="connsiteY12" fmla="*/ 2167002 h 2561350"/>
                <a:gd name="connsiteX13" fmla="*/ 129627 w 2069164"/>
                <a:gd name="connsiteY13" fmla="*/ 2200159 h 2561350"/>
                <a:gd name="connsiteX14" fmla="*/ 650 w 2069164"/>
                <a:gd name="connsiteY14" fmla="*/ 1657531 h 2561350"/>
                <a:gd name="connsiteX15" fmla="*/ 258083 w 2069164"/>
                <a:gd name="connsiteY15" fmla="*/ 1557347 h 2561350"/>
                <a:gd name="connsiteX16" fmla="*/ 270377 w 2069164"/>
                <a:gd name="connsiteY16" fmla="*/ 1028015 h 2561350"/>
                <a:gd name="connsiteX17" fmla="*/ 29715 w 2069164"/>
                <a:gd name="connsiteY17" fmla="*/ 1005469 h 2561350"/>
                <a:gd name="connsiteX18" fmla="*/ 109733 w 2069164"/>
                <a:gd name="connsiteY18" fmla="*/ 382371 h 2561350"/>
                <a:gd name="connsiteX19" fmla="*/ 827523 w 2069164"/>
                <a:gd name="connsiteY19" fmla="*/ 389002 h 2561350"/>
                <a:gd name="connsiteX20" fmla="*/ 792619 w 2069164"/>
                <a:gd name="connsiteY20" fmla="*/ 283670 h 2561350"/>
                <a:gd name="connsiteX21" fmla="*/ 1028362 w 206916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69727 w 2068514"/>
                <a:gd name="connsiteY16" fmla="*/ 1028015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9083 w 2068514"/>
                <a:gd name="connsiteY18" fmla="*/ 382371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79998 w 2068514"/>
                <a:gd name="connsiteY5" fmla="*/ 1030865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46323 w 2068514"/>
                <a:gd name="connsiteY6" fmla="*/ 1535481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8514"/>
                <a:gd name="connsiteY0" fmla="*/ 3 h 2561350"/>
                <a:gd name="connsiteX1" fmla="*/ 1242025 w 2068514"/>
                <a:gd name="connsiteY1" fmla="*/ 286050 h 2561350"/>
                <a:gd name="connsiteX2" fmla="*/ 1219889 w 2068514"/>
                <a:gd name="connsiteY2" fmla="*/ 389002 h 2561350"/>
                <a:gd name="connsiteX3" fmla="*/ 1958743 w 2068514"/>
                <a:gd name="connsiteY3" fmla="*/ 361648 h 2561350"/>
                <a:gd name="connsiteX4" fmla="*/ 2066506 w 2068514"/>
                <a:gd name="connsiteY4" fmla="*/ 961234 h 2561350"/>
                <a:gd name="connsiteX5" fmla="*/ 1862717 w 2068514"/>
                <a:gd name="connsiteY5" fmla="*/ 1056790 h 2561350"/>
                <a:gd name="connsiteX6" fmla="*/ 1824721 w 2068514"/>
                <a:gd name="connsiteY6" fmla="*/ 1531159 h 2561350"/>
                <a:gd name="connsiteX7" fmla="*/ 2064020 w 2068514"/>
                <a:gd name="connsiteY7" fmla="*/ 1597847 h 2561350"/>
                <a:gd name="connsiteX8" fmla="*/ 1951283 w 2068514"/>
                <a:gd name="connsiteY8" fmla="*/ 2180265 h 2561350"/>
                <a:gd name="connsiteX9" fmla="*/ 1222152 w 2068514"/>
                <a:gd name="connsiteY9" fmla="*/ 2167002 h 2561350"/>
                <a:gd name="connsiteX10" fmla="*/ 1242025 w 2068514"/>
                <a:gd name="connsiteY10" fmla="*/ 2275300 h 2561350"/>
                <a:gd name="connsiteX11" fmla="*/ 791969 w 2068514"/>
                <a:gd name="connsiteY11" fmla="*/ 2277680 h 2561350"/>
                <a:gd name="connsiteX12" fmla="*/ 821902 w 2068514"/>
                <a:gd name="connsiteY12" fmla="*/ 2167002 h 2561350"/>
                <a:gd name="connsiteX13" fmla="*/ 128977 w 2068514"/>
                <a:gd name="connsiteY13" fmla="*/ 2200159 h 2561350"/>
                <a:gd name="connsiteX14" fmla="*/ 0 w 2068514"/>
                <a:gd name="connsiteY14" fmla="*/ 1657531 h 2561350"/>
                <a:gd name="connsiteX15" fmla="*/ 257433 w 2068514"/>
                <a:gd name="connsiteY15" fmla="*/ 1557347 h 2561350"/>
                <a:gd name="connsiteX16" fmla="*/ 239483 w 2068514"/>
                <a:gd name="connsiteY16" fmla="*/ 1049619 h 2561350"/>
                <a:gd name="connsiteX17" fmla="*/ 29065 w 2068514"/>
                <a:gd name="connsiteY17" fmla="*/ 1005469 h 2561350"/>
                <a:gd name="connsiteX18" fmla="*/ 100444 w 2068514"/>
                <a:gd name="connsiteY18" fmla="*/ 369408 h 2561350"/>
                <a:gd name="connsiteX19" fmla="*/ 826873 w 2068514"/>
                <a:gd name="connsiteY19" fmla="*/ 389002 h 2561350"/>
                <a:gd name="connsiteX20" fmla="*/ 791969 w 2068514"/>
                <a:gd name="connsiteY20" fmla="*/ 283670 h 2561350"/>
                <a:gd name="connsiteX21" fmla="*/ 1027712 w 2068514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64020 w 2066875"/>
                <a:gd name="connsiteY7" fmla="*/ 1597847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06489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875"/>
                <a:gd name="connsiteY0" fmla="*/ 3 h 2561350"/>
                <a:gd name="connsiteX1" fmla="*/ 1242025 w 2066875"/>
                <a:gd name="connsiteY1" fmla="*/ 286050 h 2561350"/>
                <a:gd name="connsiteX2" fmla="*/ 1219889 w 2066875"/>
                <a:gd name="connsiteY2" fmla="*/ 389002 h 2561350"/>
                <a:gd name="connsiteX3" fmla="*/ 1958743 w 2066875"/>
                <a:gd name="connsiteY3" fmla="*/ 361648 h 2561350"/>
                <a:gd name="connsiteX4" fmla="*/ 2066506 w 2066875"/>
                <a:gd name="connsiteY4" fmla="*/ 961234 h 2561350"/>
                <a:gd name="connsiteX5" fmla="*/ 1862717 w 2066875"/>
                <a:gd name="connsiteY5" fmla="*/ 1056790 h 2561350"/>
                <a:gd name="connsiteX6" fmla="*/ 1824721 w 2066875"/>
                <a:gd name="connsiteY6" fmla="*/ 1531159 h 2561350"/>
                <a:gd name="connsiteX7" fmla="*/ 2042416 w 2066875"/>
                <a:gd name="connsiteY7" fmla="*/ 1619452 h 2561350"/>
                <a:gd name="connsiteX8" fmla="*/ 1951283 w 2066875"/>
                <a:gd name="connsiteY8" fmla="*/ 2180265 h 2561350"/>
                <a:gd name="connsiteX9" fmla="*/ 1222152 w 2066875"/>
                <a:gd name="connsiteY9" fmla="*/ 2167002 h 2561350"/>
                <a:gd name="connsiteX10" fmla="*/ 1242025 w 2066875"/>
                <a:gd name="connsiteY10" fmla="*/ 2275300 h 2561350"/>
                <a:gd name="connsiteX11" fmla="*/ 791969 w 2066875"/>
                <a:gd name="connsiteY11" fmla="*/ 2277680 h 2561350"/>
                <a:gd name="connsiteX12" fmla="*/ 821902 w 2066875"/>
                <a:gd name="connsiteY12" fmla="*/ 2167002 h 2561350"/>
                <a:gd name="connsiteX13" fmla="*/ 128977 w 2066875"/>
                <a:gd name="connsiteY13" fmla="*/ 2200159 h 2561350"/>
                <a:gd name="connsiteX14" fmla="*/ 0 w 2066875"/>
                <a:gd name="connsiteY14" fmla="*/ 1657531 h 2561350"/>
                <a:gd name="connsiteX15" fmla="*/ 257433 w 2066875"/>
                <a:gd name="connsiteY15" fmla="*/ 1557347 h 2561350"/>
                <a:gd name="connsiteX16" fmla="*/ 239483 w 2066875"/>
                <a:gd name="connsiteY16" fmla="*/ 1049619 h 2561350"/>
                <a:gd name="connsiteX17" fmla="*/ 29065 w 2066875"/>
                <a:gd name="connsiteY17" fmla="*/ 1005469 h 2561350"/>
                <a:gd name="connsiteX18" fmla="*/ 100444 w 2066875"/>
                <a:gd name="connsiteY18" fmla="*/ 369408 h 2561350"/>
                <a:gd name="connsiteX19" fmla="*/ 826873 w 2066875"/>
                <a:gd name="connsiteY19" fmla="*/ 389002 h 2561350"/>
                <a:gd name="connsiteX20" fmla="*/ 791969 w 2066875"/>
                <a:gd name="connsiteY20" fmla="*/ 283670 h 2561350"/>
                <a:gd name="connsiteX21" fmla="*/ 1027712 w 2066875"/>
                <a:gd name="connsiteY21" fmla="*/ 3 h 2561350"/>
                <a:gd name="connsiteX0" fmla="*/ 1027712 w 2066952"/>
                <a:gd name="connsiteY0" fmla="*/ 3 h 2561350"/>
                <a:gd name="connsiteX1" fmla="*/ 1242025 w 2066952"/>
                <a:gd name="connsiteY1" fmla="*/ 286050 h 2561350"/>
                <a:gd name="connsiteX2" fmla="*/ 1219889 w 2066952"/>
                <a:gd name="connsiteY2" fmla="*/ 389002 h 2561350"/>
                <a:gd name="connsiteX3" fmla="*/ 1963063 w 2066952"/>
                <a:gd name="connsiteY3" fmla="*/ 357327 h 2561350"/>
                <a:gd name="connsiteX4" fmla="*/ 2066506 w 2066952"/>
                <a:gd name="connsiteY4" fmla="*/ 961234 h 2561350"/>
                <a:gd name="connsiteX5" fmla="*/ 1862717 w 2066952"/>
                <a:gd name="connsiteY5" fmla="*/ 1056790 h 2561350"/>
                <a:gd name="connsiteX6" fmla="*/ 1824721 w 2066952"/>
                <a:gd name="connsiteY6" fmla="*/ 1531159 h 2561350"/>
                <a:gd name="connsiteX7" fmla="*/ 2042416 w 2066952"/>
                <a:gd name="connsiteY7" fmla="*/ 1619452 h 2561350"/>
                <a:gd name="connsiteX8" fmla="*/ 1951283 w 2066952"/>
                <a:gd name="connsiteY8" fmla="*/ 2180265 h 2561350"/>
                <a:gd name="connsiteX9" fmla="*/ 1222152 w 2066952"/>
                <a:gd name="connsiteY9" fmla="*/ 2167002 h 2561350"/>
                <a:gd name="connsiteX10" fmla="*/ 1242025 w 2066952"/>
                <a:gd name="connsiteY10" fmla="*/ 2275300 h 2561350"/>
                <a:gd name="connsiteX11" fmla="*/ 791969 w 2066952"/>
                <a:gd name="connsiteY11" fmla="*/ 2277680 h 2561350"/>
                <a:gd name="connsiteX12" fmla="*/ 821902 w 2066952"/>
                <a:gd name="connsiteY12" fmla="*/ 2167002 h 2561350"/>
                <a:gd name="connsiteX13" fmla="*/ 128977 w 2066952"/>
                <a:gd name="connsiteY13" fmla="*/ 2200159 h 2561350"/>
                <a:gd name="connsiteX14" fmla="*/ 0 w 2066952"/>
                <a:gd name="connsiteY14" fmla="*/ 1657531 h 2561350"/>
                <a:gd name="connsiteX15" fmla="*/ 257433 w 2066952"/>
                <a:gd name="connsiteY15" fmla="*/ 1557347 h 2561350"/>
                <a:gd name="connsiteX16" fmla="*/ 239483 w 2066952"/>
                <a:gd name="connsiteY16" fmla="*/ 1049619 h 2561350"/>
                <a:gd name="connsiteX17" fmla="*/ 29065 w 2066952"/>
                <a:gd name="connsiteY17" fmla="*/ 1005469 h 2561350"/>
                <a:gd name="connsiteX18" fmla="*/ 100444 w 2066952"/>
                <a:gd name="connsiteY18" fmla="*/ 369408 h 2561350"/>
                <a:gd name="connsiteX19" fmla="*/ 826873 w 2066952"/>
                <a:gd name="connsiteY19" fmla="*/ 389002 h 2561350"/>
                <a:gd name="connsiteX20" fmla="*/ 791969 w 2066952"/>
                <a:gd name="connsiteY20" fmla="*/ 283670 h 2561350"/>
                <a:gd name="connsiteX21" fmla="*/ 1027712 w 2066952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7063"/>
                <a:gd name="connsiteY0" fmla="*/ 3 h 2561350"/>
                <a:gd name="connsiteX1" fmla="*/ 1242025 w 2067063"/>
                <a:gd name="connsiteY1" fmla="*/ 286050 h 2561350"/>
                <a:gd name="connsiteX2" fmla="*/ 1219889 w 2067063"/>
                <a:gd name="connsiteY2" fmla="*/ 389002 h 2561350"/>
                <a:gd name="connsiteX3" fmla="*/ 1967384 w 2067063"/>
                <a:gd name="connsiteY3" fmla="*/ 344364 h 2561350"/>
                <a:gd name="connsiteX4" fmla="*/ 2066506 w 2067063"/>
                <a:gd name="connsiteY4" fmla="*/ 961234 h 2561350"/>
                <a:gd name="connsiteX5" fmla="*/ 1862717 w 2067063"/>
                <a:gd name="connsiteY5" fmla="*/ 1056790 h 2561350"/>
                <a:gd name="connsiteX6" fmla="*/ 1824721 w 2067063"/>
                <a:gd name="connsiteY6" fmla="*/ 1531159 h 2561350"/>
                <a:gd name="connsiteX7" fmla="*/ 2042416 w 2067063"/>
                <a:gd name="connsiteY7" fmla="*/ 1619452 h 2561350"/>
                <a:gd name="connsiteX8" fmla="*/ 1951283 w 2067063"/>
                <a:gd name="connsiteY8" fmla="*/ 2180265 h 2561350"/>
                <a:gd name="connsiteX9" fmla="*/ 1222152 w 2067063"/>
                <a:gd name="connsiteY9" fmla="*/ 2167002 h 2561350"/>
                <a:gd name="connsiteX10" fmla="*/ 1242025 w 2067063"/>
                <a:gd name="connsiteY10" fmla="*/ 2275300 h 2561350"/>
                <a:gd name="connsiteX11" fmla="*/ 791969 w 2067063"/>
                <a:gd name="connsiteY11" fmla="*/ 2277680 h 2561350"/>
                <a:gd name="connsiteX12" fmla="*/ 821902 w 2067063"/>
                <a:gd name="connsiteY12" fmla="*/ 2167002 h 2561350"/>
                <a:gd name="connsiteX13" fmla="*/ 128977 w 2067063"/>
                <a:gd name="connsiteY13" fmla="*/ 2200159 h 2561350"/>
                <a:gd name="connsiteX14" fmla="*/ 0 w 2067063"/>
                <a:gd name="connsiteY14" fmla="*/ 1657531 h 2561350"/>
                <a:gd name="connsiteX15" fmla="*/ 257433 w 2067063"/>
                <a:gd name="connsiteY15" fmla="*/ 1557347 h 2561350"/>
                <a:gd name="connsiteX16" fmla="*/ 239483 w 2067063"/>
                <a:gd name="connsiteY16" fmla="*/ 1049619 h 2561350"/>
                <a:gd name="connsiteX17" fmla="*/ 29065 w 2067063"/>
                <a:gd name="connsiteY17" fmla="*/ 1005469 h 2561350"/>
                <a:gd name="connsiteX18" fmla="*/ 100444 w 2067063"/>
                <a:gd name="connsiteY18" fmla="*/ 369408 h 2561350"/>
                <a:gd name="connsiteX19" fmla="*/ 826873 w 2067063"/>
                <a:gd name="connsiteY19" fmla="*/ 389002 h 2561350"/>
                <a:gd name="connsiteX20" fmla="*/ 791969 w 2067063"/>
                <a:gd name="connsiteY20" fmla="*/ 283670 h 2561350"/>
                <a:gd name="connsiteX21" fmla="*/ 1027712 w 2067063"/>
                <a:gd name="connsiteY21" fmla="*/ 3 h 2561350"/>
                <a:gd name="connsiteX0" fmla="*/ 1027712 w 2066650"/>
                <a:gd name="connsiteY0" fmla="*/ 3 h 2561350"/>
                <a:gd name="connsiteX1" fmla="*/ 1242025 w 2066650"/>
                <a:gd name="connsiteY1" fmla="*/ 286050 h 2561350"/>
                <a:gd name="connsiteX2" fmla="*/ 1219889 w 2066650"/>
                <a:gd name="connsiteY2" fmla="*/ 389002 h 2561350"/>
                <a:gd name="connsiteX3" fmla="*/ 1967384 w 2066650"/>
                <a:gd name="connsiteY3" fmla="*/ 344364 h 2561350"/>
                <a:gd name="connsiteX4" fmla="*/ 2066506 w 2066650"/>
                <a:gd name="connsiteY4" fmla="*/ 961234 h 2561350"/>
                <a:gd name="connsiteX5" fmla="*/ 1862717 w 2066650"/>
                <a:gd name="connsiteY5" fmla="*/ 1056790 h 2561350"/>
                <a:gd name="connsiteX6" fmla="*/ 1824721 w 2066650"/>
                <a:gd name="connsiteY6" fmla="*/ 1531159 h 2561350"/>
                <a:gd name="connsiteX7" fmla="*/ 2042416 w 2066650"/>
                <a:gd name="connsiteY7" fmla="*/ 1619452 h 2561350"/>
                <a:gd name="connsiteX8" fmla="*/ 1951283 w 2066650"/>
                <a:gd name="connsiteY8" fmla="*/ 2180265 h 2561350"/>
                <a:gd name="connsiteX9" fmla="*/ 1222152 w 2066650"/>
                <a:gd name="connsiteY9" fmla="*/ 2167002 h 2561350"/>
                <a:gd name="connsiteX10" fmla="*/ 1242025 w 2066650"/>
                <a:gd name="connsiteY10" fmla="*/ 2275300 h 2561350"/>
                <a:gd name="connsiteX11" fmla="*/ 791969 w 2066650"/>
                <a:gd name="connsiteY11" fmla="*/ 2277680 h 2561350"/>
                <a:gd name="connsiteX12" fmla="*/ 821902 w 2066650"/>
                <a:gd name="connsiteY12" fmla="*/ 2167002 h 2561350"/>
                <a:gd name="connsiteX13" fmla="*/ 128977 w 2066650"/>
                <a:gd name="connsiteY13" fmla="*/ 2200159 h 2561350"/>
                <a:gd name="connsiteX14" fmla="*/ 0 w 2066650"/>
                <a:gd name="connsiteY14" fmla="*/ 1657531 h 2561350"/>
                <a:gd name="connsiteX15" fmla="*/ 257433 w 2066650"/>
                <a:gd name="connsiteY15" fmla="*/ 1557347 h 2561350"/>
                <a:gd name="connsiteX16" fmla="*/ 239483 w 2066650"/>
                <a:gd name="connsiteY16" fmla="*/ 1049619 h 2561350"/>
                <a:gd name="connsiteX17" fmla="*/ 29065 w 2066650"/>
                <a:gd name="connsiteY17" fmla="*/ 1005469 h 2561350"/>
                <a:gd name="connsiteX18" fmla="*/ 100444 w 2066650"/>
                <a:gd name="connsiteY18" fmla="*/ 369408 h 2561350"/>
                <a:gd name="connsiteX19" fmla="*/ 826873 w 2066650"/>
                <a:gd name="connsiteY19" fmla="*/ 389002 h 2561350"/>
                <a:gd name="connsiteX20" fmla="*/ 791969 w 2066650"/>
                <a:gd name="connsiteY20" fmla="*/ 283670 h 2561350"/>
                <a:gd name="connsiteX21" fmla="*/ 1027712 w 2066650"/>
                <a:gd name="connsiteY21" fmla="*/ 3 h 2561350"/>
                <a:gd name="connsiteX0" fmla="*/ 1027712 w 2049409"/>
                <a:gd name="connsiteY0" fmla="*/ 3 h 2561350"/>
                <a:gd name="connsiteX1" fmla="*/ 1242025 w 2049409"/>
                <a:gd name="connsiteY1" fmla="*/ 286050 h 2561350"/>
                <a:gd name="connsiteX2" fmla="*/ 1219889 w 2049409"/>
                <a:gd name="connsiteY2" fmla="*/ 389002 h 2561350"/>
                <a:gd name="connsiteX3" fmla="*/ 1967384 w 2049409"/>
                <a:gd name="connsiteY3" fmla="*/ 344364 h 2561350"/>
                <a:gd name="connsiteX4" fmla="*/ 2049225 w 2049409"/>
                <a:gd name="connsiteY4" fmla="*/ 926667 h 2561350"/>
                <a:gd name="connsiteX5" fmla="*/ 1862717 w 2049409"/>
                <a:gd name="connsiteY5" fmla="*/ 1056790 h 2561350"/>
                <a:gd name="connsiteX6" fmla="*/ 1824721 w 2049409"/>
                <a:gd name="connsiteY6" fmla="*/ 1531159 h 2561350"/>
                <a:gd name="connsiteX7" fmla="*/ 2042416 w 2049409"/>
                <a:gd name="connsiteY7" fmla="*/ 1619452 h 2561350"/>
                <a:gd name="connsiteX8" fmla="*/ 1951283 w 2049409"/>
                <a:gd name="connsiteY8" fmla="*/ 2180265 h 2561350"/>
                <a:gd name="connsiteX9" fmla="*/ 1222152 w 2049409"/>
                <a:gd name="connsiteY9" fmla="*/ 2167002 h 2561350"/>
                <a:gd name="connsiteX10" fmla="*/ 1242025 w 2049409"/>
                <a:gd name="connsiteY10" fmla="*/ 2275300 h 2561350"/>
                <a:gd name="connsiteX11" fmla="*/ 791969 w 2049409"/>
                <a:gd name="connsiteY11" fmla="*/ 2277680 h 2561350"/>
                <a:gd name="connsiteX12" fmla="*/ 821902 w 2049409"/>
                <a:gd name="connsiteY12" fmla="*/ 2167002 h 2561350"/>
                <a:gd name="connsiteX13" fmla="*/ 128977 w 2049409"/>
                <a:gd name="connsiteY13" fmla="*/ 2200159 h 2561350"/>
                <a:gd name="connsiteX14" fmla="*/ 0 w 2049409"/>
                <a:gd name="connsiteY14" fmla="*/ 1657531 h 2561350"/>
                <a:gd name="connsiteX15" fmla="*/ 257433 w 2049409"/>
                <a:gd name="connsiteY15" fmla="*/ 1557347 h 2561350"/>
                <a:gd name="connsiteX16" fmla="*/ 239483 w 2049409"/>
                <a:gd name="connsiteY16" fmla="*/ 1049619 h 2561350"/>
                <a:gd name="connsiteX17" fmla="*/ 29065 w 2049409"/>
                <a:gd name="connsiteY17" fmla="*/ 1005469 h 2561350"/>
                <a:gd name="connsiteX18" fmla="*/ 100444 w 2049409"/>
                <a:gd name="connsiteY18" fmla="*/ 369408 h 2561350"/>
                <a:gd name="connsiteX19" fmla="*/ 826873 w 2049409"/>
                <a:gd name="connsiteY19" fmla="*/ 389002 h 2561350"/>
                <a:gd name="connsiteX20" fmla="*/ 791969 w 2049409"/>
                <a:gd name="connsiteY20" fmla="*/ 283670 h 2561350"/>
                <a:gd name="connsiteX21" fmla="*/ 1027712 w 2049409"/>
                <a:gd name="connsiteY21" fmla="*/ 3 h 2561350"/>
                <a:gd name="connsiteX0" fmla="*/ 1027712 w 2049338"/>
                <a:gd name="connsiteY0" fmla="*/ 3 h 2561350"/>
                <a:gd name="connsiteX1" fmla="*/ 1242025 w 2049338"/>
                <a:gd name="connsiteY1" fmla="*/ 286050 h 2561350"/>
                <a:gd name="connsiteX2" fmla="*/ 1219889 w 2049338"/>
                <a:gd name="connsiteY2" fmla="*/ 389002 h 2561350"/>
                <a:gd name="connsiteX3" fmla="*/ 1967384 w 2049338"/>
                <a:gd name="connsiteY3" fmla="*/ 344364 h 2561350"/>
                <a:gd name="connsiteX4" fmla="*/ 2049225 w 2049338"/>
                <a:gd name="connsiteY4" fmla="*/ 926667 h 2561350"/>
                <a:gd name="connsiteX5" fmla="*/ 1862717 w 2049338"/>
                <a:gd name="connsiteY5" fmla="*/ 1056790 h 2561350"/>
                <a:gd name="connsiteX6" fmla="*/ 1824721 w 2049338"/>
                <a:gd name="connsiteY6" fmla="*/ 1531159 h 2561350"/>
                <a:gd name="connsiteX7" fmla="*/ 2042416 w 2049338"/>
                <a:gd name="connsiteY7" fmla="*/ 1619452 h 2561350"/>
                <a:gd name="connsiteX8" fmla="*/ 1951283 w 2049338"/>
                <a:gd name="connsiteY8" fmla="*/ 2180265 h 2561350"/>
                <a:gd name="connsiteX9" fmla="*/ 1222152 w 2049338"/>
                <a:gd name="connsiteY9" fmla="*/ 2167002 h 2561350"/>
                <a:gd name="connsiteX10" fmla="*/ 1242025 w 2049338"/>
                <a:gd name="connsiteY10" fmla="*/ 2275300 h 2561350"/>
                <a:gd name="connsiteX11" fmla="*/ 791969 w 2049338"/>
                <a:gd name="connsiteY11" fmla="*/ 2277680 h 2561350"/>
                <a:gd name="connsiteX12" fmla="*/ 821902 w 2049338"/>
                <a:gd name="connsiteY12" fmla="*/ 2167002 h 2561350"/>
                <a:gd name="connsiteX13" fmla="*/ 128977 w 2049338"/>
                <a:gd name="connsiteY13" fmla="*/ 2200159 h 2561350"/>
                <a:gd name="connsiteX14" fmla="*/ 0 w 2049338"/>
                <a:gd name="connsiteY14" fmla="*/ 1657531 h 2561350"/>
                <a:gd name="connsiteX15" fmla="*/ 257433 w 2049338"/>
                <a:gd name="connsiteY15" fmla="*/ 1557347 h 2561350"/>
                <a:gd name="connsiteX16" fmla="*/ 239483 w 2049338"/>
                <a:gd name="connsiteY16" fmla="*/ 1049619 h 2561350"/>
                <a:gd name="connsiteX17" fmla="*/ 29065 w 2049338"/>
                <a:gd name="connsiteY17" fmla="*/ 1005469 h 2561350"/>
                <a:gd name="connsiteX18" fmla="*/ 100444 w 2049338"/>
                <a:gd name="connsiteY18" fmla="*/ 369408 h 2561350"/>
                <a:gd name="connsiteX19" fmla="*/ 826873 w 2049338"/>
                <a:gd name="connsiteY19" fmla="*/ 389002 h 2561350"/>
                <a:gd name="connsiteX20" fmla="*/ 791969 w 2049338"/>
                <a:gd name="connsiteY20" fmla="*/ 283670 h 2561350"/>
                <a:gd name="connsiteX21" fmla="*/ 1027712 w 2049338"/>
                <a:gd name="connsiteY21" fmla="*/ 3 h 2561350"/>
                <a:gd name="connsiteX0" fmla="*/ 1027712 w 2053522"/>
                <a:gd name="connsiteY0" fmla="*/ 3 h 2561350"/>
                <a:gd name="connsiteX1" fmla="*/ 1242025 w 2053522"/>
                <a:gd name="connsiteY1" fmla="*/ 286050 h 2561350"/>
                <a:gd name="connsiteX2" fmla="*/ 1219889 w 2053522"/>
                <a:gd name="connsiteY2" fmla="*/ 389002 h 2561350"/>
                <a:gd name="connsiteX3" fmla="*/ 1967384 w 2053522"/>
                <a:gd name="connsiteY3" fmla="*/ 344364 h 2561350"/>
                <a:gd name="connsiteX4" fmla="*/ 2049225 w 2053522"/>
                <a:gd name="connsiteY4" fmla="*/ 926667 h 2561350"/>
                <a:gd name="connsiteX5" fmla="*/ 1862717 w 2053522"/>
                <a:gd name="connsiteY5" fmla="*/ 1056790 h 2561350"/>
                <a:gd name="connsiteX6" fmla="*/ 1824721 w 2053522"/>
                <a:gd name="connsiteY6" fmla="*/ 1531159 h 2561350"/>
                <a:gd name="connsiteX7" fmla="*/ 2042416 w 2053522"/>
                <a:gd name="connsiteY7" fmla="*/ 1619452 h 2561350"/>
                <a:gd name="connsiteX8" fmla="*/ 1951283 w 2053522"/>
                <a:gd name="connsiteY8" fmla="*/ 2180265 h 2561350"/>
                <a:gd name="connsiteX9" fmla="*/ 1222152 w 2053522"/>
                <a:gd name="connsiteY9" fmla="*/ 2167002 h 2561350"/>
                <a:gd name="connsiteX10" fmla="*/ 1242025 w 2053522"/>
                <a:gd name="connsiteY10" fmla="*/ 2275300 h 2561350"/>
                <a:gd name="connsiteX11" fmla="*/ 791969 w 2053522"/>
                <a:gd name="connsiteY11" fmla="*/ 2277680 h 2561350"/>
                <a:gd name="connsiteX12" fmla="*/ 821902 w 2053522"/>
                <a:gd name="connsiteY12" fmla="*/ 2167002 h 2561350"/>
                <a:gd name="connsiteX13" fmla="*/ 128977 w 2053522"/>
                <a:gd name="connsiteY13" fmla="*/ 2200159 h 2561350"/>
                <a:gd name="connsiteX14" fmla="*/ 0 w 2053522"/>
                <a:gd name="connsiteY14" fmla="*/ 1657531 h 2561350"/>
                <a:gd name="connsiteX15" fmla="*/ 257433 w 2053522"/>
                <a:gd name="connsiteY15" fmla="*/ 1557347 h 2561350"/>
                <a:gd name="connsiteX16" fmla="*/ 239483 w 2053522"/>
                <a:gd name="connsiteY16" fmla="*/ 1049619 h 2561350"/>
                <a:gd name="connsiteX17" fmla="*/ 29065 w 2053522"/>
                <a:gd name="connsiteY17" fmla="*/ 1005469 h 2561350"/>
                <a:gd name="connsiteX18" fmla="*/ 100444 w 2053522"/>
                <a:gd name="connsiteY18" fmla="*/ 369408 h 2561350"/>
                <a:gd name="connsiteX19" fmla="*/ 826873 w 2053522"/>
                <a:gd name="connsiteY19" fmla="*/ 389002 h 2561350"/>
                <a:gd name="connsiteX20" fmla="*/ 791969 w 2053522"/>
                <a:gd name="connsiteY20" fmla="*/ 283670 h 2561350"/>
                <a:gd name="connsiteX21" fmla="*/ 1027712 w 2053522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27712 w 2053521"/>
                <a:gd name="connsiteY0" fmla="*/ 3 h 2561350"/>
                <a:gd name="connsiteX1" fmla="*/ 1242025 w 2053521"/>
                <a:gd name="connsiteY1" fmla="*/ 286050 h 2561350"/>
                <a:gd name="connsiteX2" fmla="*/ 1219889 w 2053521"/>
                <a:gd name="connsiteY2" fmla="*/ 389002 h 2561350"/>
                <a:gd name="connsiteX3" fmla="*/ 1967384 w 2053521"/>
                <a:gd name="connsiteY3" fmla="*/ 344364 h 2561350"/>
                <a:gd name="connsiteX4" fmla="*/ 2049225 w 2053521"/>
                <a:gd name="connsiteY4" fmla="*/ 926667 h 2561350"/>
                <a:gd name="connsiteX5" fmla="*/ 1862717 w 2053521"/>
                <a:gd name="connsiteY5" fmla="*/ 1056790 h 2561350"/>
                <a:gd name="connsiteX6" fmla="*/ 1824721 w 2053521"/>
                <a:gd name="connsiteY6" fmla="*/ 1531159 h 2561350"/>
                <a:gd name="connsiteX7" fmla="*/ 2042416 w 2053521"/>
                <a:gd name="connsiteY7" fmla="*/ 1619452 h 2561350"/>
                <a:gd name="connsiteX8" fmla="*/ 1951283 w 2053521"/>
                <a:gd name="connsiteY8" fmla="*/ 2180265 h 2561350"/>
                <a:gd name="connsiteX9" fmla="*/ 1222152 w 2053521"/>
                <a:gd name="connsiteY9" fmla="*/ 2167002 h 2561350"/>
                <a:gd name="connsiteX10" fmla="*/ 1242025 w 2053521"/>
                <a:gd name="connsiteY10" fmla="*/ 2275300 h 2561350"/>
                <a:gd name="connsiteX11" fmla="*/ 791969 w 2053521"/>
                <a:gd name="connsiteY11" fmla="*/ 2277680 h 2561350"/>
                <a:gd name="connsiteX12" fmla="*/ 821902 w 2053521"/>
                <a:gd name="connsiteY12" fmla="*/ 2167002 h 2561350"/>
                <a:gd name="connsiteX13" fmla="*/ 128977 w 2053521"/>
                <a:gd name="connsiteY13" fmla="*/ 2200159 h 2561350"/>
                <a:gd name="connsiteX14" fmla="*/ 0 w 2053521"/>
                <a:gd name="connsiteY14" fmla="*/ 1657531 h 2561350"/>
                <a:gd name="connsiteX15" fmla="*/ 257433 w 2053521"/>
                <a:gd name="connsiteY15" fmla="*/ 1557347 h 2561350"/>
                <a:gd name="connsiteX16" fmla="*/ 239483 w 2053521"/>
                <a:gd name="connsiteY16" fmla="*/ 1049619 h 2561350"/>
                <a:gd name="connsiteX17" fmla="*/ 29065 w 2053521"/>
                <a:gd name="connsiteY17" fmla="*/ 1005469 h 2561350"/>
                <a:gd name="connsiteX18" fmla="*/ 100444 w 2053521"/>
                <a:gd name="connsiteY18" fmla="*/ 369408 h 2561350"/>
                <a:gd name="connsiteX19" fmla="*/ 826873 w 2053521"/>
                <a:gd name="connsiteY19" fmla="*/ 389002 h 2561350"/>
                <a:gd name="connsiteX20" fmla="*/ 791969 w 2053521"/>
                <a:gd name="connsiteY20" fmla="*/ 283670 h 2561350"/>
                <a:gd name="connsiteX21" fmla="*/ 1027712 w 2053521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4468 w 2040556"/>
                <a:gd name="connsiteY15" fmla="*/ 155734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61667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53025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29451 w 2040556"/>
                <a:gd name="connsiteY7" fmla="*/ 1619452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56790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  <a:gd name="connsiteX0" fmla="*/ 1014747 w 2040556"/>
                <a:gd name="connsiteY0" fmla="*/ 3 h 2561350"/>
                <a:gd name="connsiteX1" fmla="*/ 1229060 w 2040556"/>
                <a:gd name="connsiteY1" fmla="*/ 286050 h 2561350"/>
                <a:gd name="connsiteX2" fmla="*/ 1206924 w 2040556"/>
                <a:gd name="connsiteY2" fmla="*/ 389002 h 2561350"/>
                <a:gd name="connsiteX3" fmla="*/ 1954419 w 2040556"/>
                <a:gd name="connsiteY3" fmla="*/ 344364 h 2561350"/>
                <a:gd name="connsiteX4" fmla="*/ 2036260 w 2040556"/>
                <a:gd name="connsiteY4" fmla="*/ 926667 h 2561350"/>
                <a:gd name="connsiteX5" fmla="*/ 1849752 w 2040556"/>
                <a:gd name="connsiteY5" fmla="*/ 1060129 h 2561350"/>
                <a:gd name="connsiteX6" fmla="*/ 1811756 w 2040556"/>
                <a:gd name="connsiteY6" fmla="*/ 1531159 h 2561350"/>
                <a:gd name="connsiteX7" fmla="*/ 2036129 w 2040556"/>
                <a:gd name="connsiteY7" fmla="*/ 1616113 h 2561350"/>
                <a:gd name="connsiteX8" fmla="*/ 1938318 w 2040556"/>
                <a:gd name="connsiteY8" fmla="*/ 2180265 h 2561350"/>
                <a:gd name="connsiteX9" fmla="*/ 1209187 w 2040556"/>
                <a:gd name="connsiteY9" fmla="*/ 2167002 h 2561350"/>
                <a:gd name="connsiteX10" fmla="*/ 1229060 w 2040556"/>
                <a:gd name="connsiteY10" fmla="*/ 2275300 h 2561350"/>
                <a:gd name="connsiteX11" fmla="*/ 779004 w 2040556"/>
                <a:gd name="connsiteY11" fmla="*/ 2277680 h 2561350"/>
                <a:gd name="connsiteX12" fmla="*/ 808937 w 2040556"/>
                <a:gd name="connsiteY12" fmla="*/ 2167002 h 2561350"/>
                <a:gd name="connsiteX13" fmla="*/ 116012 w 2040556"/>
                <a:gd name="connsiteY13" fmla="*/ 2200159 h 2561350"/>
                <a:gd name="connsiteX14" fmla="*/ 0 w 2040556"/>
                <a:gd name="connsiteY14" fmla="*/ 1657530 h 2561350"/>
                <a:gd name="connsiteX15" fmla="*/ 248790 w 2040556"/>
                <a:gd name="connsiteY15" fmla="*/ 1539671 h 2561350"/>
                <a:gd name="connsiteX16" fmla="*/ 226518 w 2040556"/>
                <a:gd name="connsiteY16" fmla="*/ 1049619 h 2561350"/>
                <a:gd name="connsiteX17" fmla="*/ 16100 w 2040556"/>
                <a:gd name="connsiteY17" fmla="*/ 1005469 h 2561350"/>
                <a:gd name="connsiteX18" fmla="*/ 87479 w 2040556"/>
                <a:gd name="connsiteY18" fmla="*/ 369408 h 2561350"/>
                <a:gd name="connsiteX19" fmla="*/ 813908 w 2040556"/>
                <a:gd name="connsiteY19" fmla="*/ 389002 h 2561350"/>
                <a:gd name="connsiteX20" fmla="*/ 779004 w 2040556"/>
                <a:gd name="connsiteY20" fmla="*/ 283670 h 2561350"/>
                <a:gd name="connsiteX21" fmla="*/ 1014747 w 2040556"/>
                <a:gd name="connsiteY21" fmla="*/ 3 h 256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0556" h="2561350">
                  <a:moveTo>
                    <a:pt x="1014747" y="3"/>
                  </a:moveTo>
                  <a:cubicBezTo>
                    <a:pt x="1183816" y="-691"/>
                    <a:pt x="1351799" y="120921"/>
                    <a:pt x="1229060" y="286050"/>
                  </a:cubicBezTo>
                  <a:cubicBezTo>
                    <a:pt x="1212950" y="315682"/>
                    <a:pt x="1201168" y="348101"/>
                    <a:pt x="1206924" y="389002"/>
                  </a:cubicBezTo>
                  <a:cubicBezTo>
                    <a:pt x="1211992" y="528261"/>
                    <a:pt x="1716654" y="452477"/>
                    <a:pt x="1954419" y="344364"/>
                  </a:cubicBezTo>
                  <a:cubicBezTo>
                    <a:pt x="1970498" y="474789"/>
                    <a:pt x="2061145" y="783619"/>
                    <a:pt x="2036260" y="926667"/>
                  </a:cubicBezTo>
                  <a:cubicBezTo>
                    <a:pt x="2027166" y="1024060"/>
                    <a:pt x="1970476" y="1153289"/>
                    <a:pt x="1849752" y="1060129"/>
                  </a:cubicBezTo>
                  <a:cubicBezTo>
                    <a:pt x="1475468" y="853624"/>
                    <a:pt x="1487545" y="1649324"/>
                    <a:pt x="1811756" y="1531159"/>
                  </a:cubicBezTo>
                  <a:cubicBezTo>
                    <a:pt x="1923754" y="1469515"/>
                    <a:pt x="1987209" y="1400411"/>
                    <a:pt x="2036129" y="1616113"/>
                  </a:cubicBezTo>
                  <a:cubicBezTo>
                    <a:pt x="2051136" y="1730790"/>
                    <a:pt x="1956393" y="2051666"/>
                    <a:pt x="1938318" y="2180265"/>
                  </a:cubicBezTo>
                  <a:cubicBezTo>
                    <a:pt x="1741694" y="2153739"/>
                    <a:pt x="1359392" y="2007849"/>
                    <a:pt x="1209187" y="2167002"/>
                  </a:cubicBezTo>
                  <a:cubicBezTo>
                    <a:pt x="1195706" y="2193452"/>
                    <a:pt x="1198508" y="2230274"/>
                    <a:pt x="1229060" y="2275300"/>
                  </a:cubicBezTo>
                  <a:cubicBezTo>
                    <a:pt x="1469566" y="2660267"/>
                    <a:pt x="567071" y="2652331"/>
                    <a:pt x="779004" y="2277680"/>
                  </a:cubicBezTo>
                  <a:cubicBezTo>
                    <a:pt x="817979" y="2223379"/>
                    <a:pt x="825787" y="2190096"/>
                    <a:pt x="808937" y="2167002"/>
                  </a:cubicBezTo>
                  <a:cubicBezTo>
                    <a:pt x="706169" y="2021111"/>
                    <a:pt x="364670" y="2147108"/>
                    <a:pt x="116012" y="2200159"/>
                  </a:cubicBezTo>
                  <a:cubicBezTo>
                    <a:pt x="57942" y="2073996"/>
                    <a:pt x="976" y="1794778"/>
                    <a:pt x="0" y="1657530"/>
                  </a:cubicBezTo>
                  <a:cubicBezTo>
                    <a:pt x="23569" y="1399547"/>
                    <a:pt x="142648" y="1475748"/>
                    <a:pt x="248790" y="1539671"/>
                  </a:cubicBezTo>
                  <a:cubicBezTo>
                    <a:pt x="563771" y="1555589"/>
                    <a:pt x="485163" y="925406"/>
                    <a:pt x="226518" y="1049619"/>
                  </a:cubicBezTo>
                  <a:cubicBezTo>
                    <a:pt x="150003" y="1086365"/>
                    <a:pt x="56561" y="1164379"/>
                    <a:pt x="16100" y="1005469"/>
                  </a:cubicBezTo>
                  <a:cubicBezTo>
                    <a:pt x="-32993" y="864734"/>
                    <a:pt x="47286" y="478570"/>
                    <a:pt x="87479" y="369408"/>
                  </a:cubicBezTo>
                  <a:cubicBezTo>
                    <a:pt x="483685" y="502036"/>
                    <a:pt x="775797" y="488473"/>
                    <a:pt x="813908" y="389002"/>
                  </a:cubicBezTo>
                  <a:cubicBezTo>
                    <a:pt x="824229" y="365427"/>
                    <a:pt x="814657" y="333342"/>
                    <a:pt x="779004" y="283670"/>
                  </a:cubicBezTo>
                  <a:cubicBezTo>
                    <a:pt x="673038" y="96344"/>
                    <a:pt x="845678" y="698"/>
                    <a:pt x="1014747" y="3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  <a:effectLst/>
            <a:scene3d>
              <a:camera prst="orthographicFront"/>
              <a:lightRig rig="threePt" dir="t"/>
            </a:scene3d>
            <a:sp3d prstMaterial="dkEdge">
              <a:bevelT w="508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A55DDFA-D5E2-257E-E36F-7BA52ED433BA}"/>
                </a:ext>
              </a:extLst>
            </p:cNvPr>
            <p:cNvSpPr txBox="1"/>
            <p:nvPr/>
          </p:nvSpPr>
          <p:spPr>
            <a:xfrm>
              <a:off x="6911469" y="3617015"/>
              <a:ext cx="2278533" cy="1938992"/>
            </a:xfrm>
            <a:prstGeom prst="rect">
              <a:avLst/>
            </a:prstGeom>
            <a:noFill/>
            <a:ln w="28575"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Trust </a:t>
              </a:r>
            </a:p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&amp; </a:t>
              </a:r>
            </a:p>
            <a:p>
              <a:pPr algn="ctr"/>
              <a:endParaRPr lang="en-GB" b="1" dirty="0">
                <a:latin typeface="Montserrat Black" panose="00000A00000000000000" pitchFamily="2" charset="0"/>
              </a:endParaRPr>
            </a:p>
            <a:p>
              <a:pPr algn="ctr"/>
              <a:r>
                <a:rPr lang="en-GB" b="1" dirty="0">
                  <a:latin typeface="Montserrat Black" panose="00000A00000000000000" pitchFamily="2" charset="0"/>
                </a:rPr>
                <a:t>Forgiveness</a:t>
              </a:r>
            </a:p>
            <a:p>
              <a:pPr algn="ctr"/>
              <a:endParaRPr lang="en-GB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378589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3443b80a-54f0-4ca5-9db8-2896f51fe2f0" xsi:nil="true"/>
    <lcf76f155ced4ddcb4097134ff3c332f xmlns="bf41e88b-e5cd-438b-bf1f-95a342fb6453">
      <Terms xmlns="http://schemas.microsoft.com/office/infopath/2007/PartnerControls"/>
    </lcf76f155ced4ddcb4097134ff3c332f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D16209379740B47AD6C22351D4C8A64" ma:contentTypeVersion="16" ma:contentTypeDescription="Create a new document." ma:contentTypeScope="" ma:versionID="0cf8dde9e873470329fcef2a0295caf0">
  <xsd:schema xmlns:xsd="http://www.w3.org/2001/XMLSchema" xmlns:xs="http://www.w3.org/2001/XMLSchema" xmlns:p="http://schemas.microsoft.com/office/2006/metadata/properties" xmlns:ns2="bf41e88b-e5cd-438b-bf1f-95a342fb6453" xmlns:ns3="3443b80a-54f0-4ca5-9db8-2896f51fe2f0" targetNamespace="http://schemas.microsoft.com/office/2006/metadata/properties" ma:root="true" ma:fieldsID="d8ce33ec28f60945bc43b7b5df2529d4" ns2:_="" ns3:_="">
    <xsd:import namespace="bf41e88b-e5cd-438b-bf1f-95a342fb6453"/>
    <xsd:import namespace="3443b80a-54f0-4ca5-9db8-2896f51fe2f0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DateTaken" minOccurs="0"/>
                <xsd:element ref="ns2:MediaServiceLocation" minOccurs="0"/>
                <xsd:element ref="ns3:SharedWithUsers" minOccurs="0"/>
                <xsd:element ref="ns3:SharedWithDetails" minOccurs="0"/>
                <xsd:element ref="ns2:MediaServiceEventHashCode" minOccurs="0"/>
                <xsd:element ref="ns2:MediaServiceGenerationTime" minOccurs="0"/>
                <xsd:element ref="ns2:MediaServiceAutoKeyPoints" minOccurs="0"/>
                <xsd:element ref="ns2:MediaServiceKeyPoints" minOccurs="0"/>
                <xsd:element ref="ns2:MediaLengthInSeconds" minOccurs="0"/>
                <xsd:element ref="ns2:lcf76f155ced4ddcb4097134ff3c332f" minOccurs="0"/>
                <xsd:element ref="ns3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f41e88b-e5cd-438b-bf1f-95a342fb6453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MediaServiceAutoTags" ma:internalName="MediaServiceAutoTags" ma:readOnly="true">
      <xsd:simpleType>
        <xsd:restriction base="dms:Text"/>
      </xsd:simpleType>
    </xsd:element>
    <xsd:element name="MediaServiceOCR" ma:index="11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13" nillable="true" ma:displayName="MediaServiceLocation" ma:internalName="MediaServiceLocation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0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846c85f6-8fb4-4cf5-93ce-3863067841fa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443b80a-54f0-4ca5-9db8-2896f51fe2f0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936e0227-c48f-4555-b9a2-ab1cbbc2092e}" ma:internalName="TaxCatchAll" ma:showField="CatchAllData" ma:web="3443b80a-54f0-4ca5-9db8-2896f51fe2f0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C88D372-3171-4A89-9314-7ACF58CB0D4C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9F2AA7B5-ADED-41EF-A96A-DC64D27EE7C5}">
  <ds:schemaRefs>
    <ds:schemaRef ds:uri="http://schemas.microsoft.com/office/2006/metadata/properties"/>
    <ds:schemaRef ds:uri="http://schemas.microsoft.com/office/infopath/2007/PartnerControls"/>
    <ds:schemaRef ds:uri="2d0199af-04fe-4518-9729-1480cd1e9c11"/>
    <ds:schemaRef ds:uri="3443b80a-54f0-4ca5-9db8-2896f51fe2f0"/>
  </ds:schemaRefs>
</ds:datastoreItem>
</file>

<file path=customXml/itemProps3.xml><?xml version="1.0" encoding="utf-8"?>
<ds:datastoreItem xmlns:ds="http://schemas.openxmlformats.org/officeDocument/2006/customXml" ds:itemID="{89D20D19-ED2C-4421-B97F-5AD1C167326C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1954</TotalTime>
  <Words>447</Words>
  <Application>Microsoft Office PowerPoint</Application>
  <PresentationFormat>Widescreen</PresentationFormat>
  <Paragraphs>323</Paragraphs>
  <Slides>13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9" baseType="lpstr">
      <vt:lpstr>Arial</vt:lpstr>
      <vt:lpstr>Calibri</vt:lpstr>
      <vt:lpstr>Calibri Light</vt:lpstr>
      <vt:lpstr>Montserrat</vt:lpstr>
      <vt:lpstr>Montserrat Black</vt:lpstr>
      <vt:lpstr>Office Theme</vt:lpstr>
      <vt:lpstr>An overview of family support interventions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Do we now have every piece to  complete the  puzzle?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An overview of family support interventions  </dc:title>
  <dc:creator>Lynne Wandrum</dc:creator>
  <cp:lastModifiedBy>Justina Murray</cp:lastModifiedBy>
  <cp:revision>3</cp:revision>
  <dcterms:created xsi:type="dcterms:W3CDTF">2023-03-06T16:13:04Z</dcterms:created>
  <dcterms:modified xsi:type="dcterms:W3CDTF">2023-03-26T13:48:13Z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0x0101005D16209379740B47AD6C22351D4C8A64</vt:lpwstr>
  </property>
  <property fmtid="{D5CDD505-2E9C-101B-9397-08002B2CF9AE}" pid="3" name="MediaServiceImageTags">
    <vt:lpwstr/>
  </property>
</Properties>
</file>