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handoutMasterIdLst>
    <p:handoutMasterId r:id="rId18"/>
  </p:handoutMasterIdLst>
  <p:sldIdLst>
    <p:sldId id="379" r:id="rId5"/>
    <p:sldId id="383" r:id="rId6"/>
    <p:sldId id="391" r:id="rId7"/>
    <p:sldId id="393" r:id="rId8"/>
    <p:sldId id="384" r:id="rId9"/>
    <p:sldId id="381" r:id="rId10"/>
    <p:sldId id="382" r:id="rId11"/>
    <p:sldId id="390" r:id="rId12"/>
    <p:sldId id="279" r:id="rId13"/>
    <p:sldId id="366" r:id="rId14"/>
    <p:sldId id="392" r:id="rId15"/>
    <p:sldId id="386" r:id="rId16"/>
  </p:sldIdLst>
  <p:sldSz cx="12192000" cy="6858000"/>
  <p:notesSz cx="6800850" cy="98075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CDB8"/>
    <a:srgbClr val="279989"/>
    <a:srgbClr val="73388C"/>
    <a:srgbClr val="4C5451"/>
    <a:srgbClr val="904BEB"/>
    <a:srgbClr val="2C70AE"/>
    <a:srgbClr val="E60000"/>
    <a:srgbClr val="B07FF1"/>
    <a:srgbClr val="B78AF2"/>
    <a:srgbClr val="52D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91041" autoAdjust="0"/>
  </p:normalViewPr>
  <p:slideViewPr>
    <p:cSldViewPr snapToGrid="0">
      <p:cViewPr varScale="1">
        <p:scale>
          <a:sx n="101" d="100"/>
          <a:sy n="101" d="100"/>
        </p:scale>
        <p:origin x="1314" y="96"/>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78" d="100"/>
          <a:sy n="78" d="100"/>
        </p:scale>
        <p:origin x="3204"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A609CF-0292-4861-9E28-9C01F111AA6F}" type="doc">
      <dgm:prSet loTypeId="urn:microsoft.com/office/officeart/2005/8/layout/pyramid1" loCatId="pyramid" qsTypeId="urn:microsoft.com/office/officeart/2005/8/quickstyle/simple1" qsCatId="simple" csTypeId="urn:microsoft.com/office/officeart/2005/8/colors/accent1_2" csCatId="accent1" phldr="1"/>
      <dgm:spPr/>
    </dgm:pt>
    <dgm:pt modelId="{165EDF55-7717-49C1-9488-046C4A0D1CB9}">
      <dgm:prSet phldrT="[Text]" custT="1"/>
      <dgm:spPr>
        <a:solidFill>
          <a:srgbClr val="4C5451"/>
        </a:solidFill>
      </dgm:spPr>
      <dgm:t>
        <a:bodyPr/>
        <a:lstStyle/>
        <a:p>
          <a:endParaRPr lang="en-GB" sz="2400" dirty="0"/>
        </a:p>
        <a:p>
          <a:r>
            <a:rPr lang="en-GB" sz="1600" b="1" dirty="0">
              <a:solidFill>
                <a:schemeClr val="bg1"/>
              </a:solidFill>
            </a:rPr>
            <a:t>Specialised Interventions</a:t>
          </a:r>
        </a:p>
      </dgm:t>
    </dgm:pt>
    <dgm:pt modelId="{A7D763D3-A13A-43F0-9C1E-C2BF4A3DEFE0}" type="parTrans" cxnId="{4FA92FAD-6C54-4504-B187-0B009739D7EF}">
      <dgm:prSet/>
      <dgm:spPr/>
      <dgm:t>
        <a:bodyPr/>
        <a:lstStyle/>
        <a:p>
          <a:endParaRPr lang="en-GB"/>
        </a:p>
      </dgm:t>
    </dgm:pt>
    <dgm:pt modelId="{4F66EC4A-9C1F-42F5-B00D-20034CC85DE7}" type="sibTrans" cxnId="{4FA92FAD-6C54-4504-B187-0B009739D7EF}">
      <dgm:prSet/>
      <dgm:spPr/>
      <dgm:t>
        <a:bodyPr/>
        <a:lstStyle/>
        <a:p>
          <a:endParaRPr lang="en-GB"/>
        </a:p>
      </dgm:t>
    </dgm:pt>
    <dgm:pt modelId="{052AB528-1249-41A8-87B6-FDD11D9BAFA7}">
      <dgm:prSet phldrT="[Text]"/>
      <dgm:spPr>
        <a:solidFill>
          <a:srgbClr val="279989"/>
        </a:solidFill>
      </dgm:spPr>
      <dgm:t>
        <a:bodyPr/>
        <a:lstStyle/>
        <a:p>
          <a:r>
            <a:rPr lang="en-GB" b="1" dirty="0">
              <a:solidFill>
                <a:schemeClr val="bg1"/>
              </a:solidFill>
            </a:rPr>
            <a:t>Structured Family Inclusion</a:t>
          </a:r>
        </a:p>
      </dgm:t>
    </dgm:pt>
    <dgm:pt modelId="{3528A87C-3F6B-440D-A428-068AB71710D3}" type="parTrans" cxnId="{CCC87849-50D1-42DE-9B16-2720A53CB167}">
      <dgm:prSet/>
      <dgm:spPr/>
      <dgm:t>
        <a:bodyPr/>
        <a:lstStyle/>
        <a:p>
          <a:endParaRPr lang="en-GB"/>
        </a:p>
      </dgm:t>
    </dgm:pt>
    <dgm:pt modelId="{954F5810-D3B3-4A12-BC9F-25679B5D8A67}" type="sibTrans" cxnId="{CCC87849-50D1-42DE-9B16-2720A53CB167}">
      <dgm:prSet/>
      <dgm:spPr/>
      <dgm:t>
        <a:bodyPr/>
        <a:lstStyle/>
        <a:p>
          <a:endParaRPr lang="en-GB"/>
        </a:p>
      </dgm:t>
    </dgm:pt>
    <dgm:pt modelId="{CD20B125-3008-413B-8D0F-DC2E15AF3CA1}">
      <dgm:prSet phldrT="[Text]"/>
      <dgm:spPr>
        <a:solidFill>
          <a:srgbClr val="73388C"/>
        </a:solidFill>
        <a:ln>
          <a:solidFill>
            <a:schemeClr val="lt1">
              <a:hueOff val="0"/>
              <a:satOff val="0"/>
              <a:lumOff val="0"/>
            </a:schemeClr>
          </a:solidFill>
        </a:ln>
      </dgm:spPr>
      <dgm:t>
        <a:bodyPr/>
        <a:lstStyle/>
        <a:p>
          <a:r>
            <a:rPr lang="en-GB" b="1" dirty="0">
              <a:solidFill>
                <a:schemeClr val="bg1"/>
              </a:solidFill>
            </a:rPr>
            <a:t>Family Sensitive Practice</a:t>
          </a:r>
        </a:p>
      </dgm:t>
    </dgm:pt>
    <dgm:pt modelId="{EDAA515F-9DD5-4626-9D37-117B2B2413D8}" type="parTrans" cxnId="{5C569C04-35EA-4EED-B111-3A9A16BF8E74}">
      <dgm:prSet/>
      <dgm:spPr/>
      <dgm:t>
        <a:bodyPr/>
        <a:lstStyle/>
        <a:p>
          <a:endParaRPr lang="en-GB"/>
        </a:p>
      </dgm:t>
    </dgm:pt>
    <dgm:pt modelId="{46A92645-9B38-458A-A2A5-3BC3D77FD709}" type="sibTrans" cxnId="{5C569C04-35EA-4EED-B111-3A9A16BF8E74}">
      <dgm:prSet/>
      <dgm:spPr/>
      <dgm:t>
        <a:bodyPr/>
        <a:lstStyle/>
        <a:p>
          <a:endParaRPr lang="en-GB"/>
        </a:p>
      </dgm:t>
    </dgm:pt>
    <dgm:pt modelId="{05DA29F3-2CE5-465D-A407-8004308D9CF7}" type="pres">
      <dgm:prSet presAssocID="{A2A609CF-0292-4861-9E28-9C01F111AA6F}" presName="Name0" presStyleCnt="0">
        <dgm:presLayoutVars>
          <dgm:dir/>
          <dgm:animLvl val="lvl"/>
          <dgm:resizeHandles val="exact"/>
        </dgm:presLayoutVars>
      </dgm:prSet>
      <dgm:spPr/>
    </dgm:pt>
    <dgm:pt modelId="{3C98FE83-B9AF-4A5E-81A1-18CDA6626641}" type="pres">
      <dgm:prSet presAssocID="{165EDF55-7717-49C1-9488-046C4A0D1CB9}" presName="Name8" presStyleCnt="0"/>
      <dgm:spPr/>
    </dgm:pt>
    <dgm:pt modelId="{5E0A57E4-4289-4873-B657-5FE842D752C4}" type="pres">
      <dgm:prSet presAssocID="{165EDF55-7717-49C1-9488-046C4A0D1CB9}" presName="level" presStyleLbl="node1" presStyleIdx="0" presStyleCnt="3">
        <dgm:presLayoutVars>
          <dgm:chMax val="1"/>
          <dgm:bulletEnabled val="1"/>
        </dgm:presLayoutVars>
      </dgm:prSet>
      <dgm:spPr/>
    </dgm:pt>
    <dgm:pt modelId="{24FBA5C3-D480-42E5-9CC4-DB799C60B6C5}" type="pres">
      <dgm:prSet presAssocID="{165EDF55-7717-49C1-9488-046C4A0D1CB9}" presName="levelTx" presStyleLbl="revTx" presStyleIdx="0" presStyleCnt="0">
        <dgm:presLayoutVars>
          <dgm:chMax val="1"/>
          <dgm:bulletEnabled val="1"/>
        </dgm:presLayoutVars>
      </dgm:prSet>
      <dgm:spPr/>
    </dgm:pt>
    <dgm:pt modelId="{D4E32D19-A321-49EC-9158-AC8D1C2C80D7}" type="pres">
      <dgm:prSet presAssocID="{052AB528-1249-41A8-87B6-FDD11D9BAFA7}" presName="Name8" presStyleCnt="0"/>
      <dgm:spPr/>
    </dgm:pt>
    <dgm:pt modelId="{76902C2B-C7CF-434E-BABF-62C51318D489}" type="pres">
      <dgm:prSet presAssocID="{052AB528-1249-41A8-87B6-FDD11D9BAFA7}" presName="level" presStyleLbl="node1" presStyleIdx="1" presStyleCnt="3">
        <dgm:presLayoutVars>
          <dgm:chMax val="1"/>
          <dgm:bulletEnabled val="1"/>
        </dgm:presLayoutVars>
      </dgm:prSet>
      <dgm:spPr/>
    </dgm:pt>
    <dgm:pt modelId="{80FA7743-375F-4046-82A0-5271B3BF26F8}" type="pres">
      <dgm:prSet presAssocID="{052AB528-1249-41A8-87B6-FDD11D9BAFA7}" presName="levelTx" presStyleLbl="revTx" presStyleIdx="0" presStyleCnt="0">
        <dgm:presLayoutVars>
          <dgm:chMax val="1"/>
          <dgm:bulletEnabled val="1"/>
        </dgm:presLayoutVars>
      </dgm:prSet>
      <dgm:spPr/>
    </dgm:pt>
    <dgm:pt modelId="{16A4053A-123F-4674-AC87-4A8CE18FD28E}" type="pres">
      <dgm:prSet presAssocID="{CD20B125-3008-413B-8D0F-DC2E15AF3CA1}" presName="Name8" presStyleCnt="0"/>
      <dgm:spPr/>
    </dgm:pt>
    <dgm:pt modelId="{8B235B08-EFE2-4704-BE35-8E120C9DC208}" type="pres">
      <dgm:prSet presAssocID="{CD20B125-3008-413B-8D0F-DC2E15AF3CA1}" presName="level" presStyleLbl="node1" presStyleIdx="2" presStyleCnt="3">
        <dgm:presLayoutVars>
          <dgm:chMax val="1"/>
          <dgm:bulletEnabled val="1"/>
        </dgm:presLayoutVars>
      </dgm:prSet>
      <dgm:spPr/>
    </dgm:pt>
    <dgm:pt modelId="{9AB3C0D6-DE43-4821-A98F-8E0A1228D3AB}" type="pres">
      <dgm:prSet presAssocID="{CD20B125-3008-413B-8D0F-DC2E15AF3CA1}" presName="levelTx" presStyleLbl="revTx" presStyleIdx="0" presStyleCnt="0">
        <dgm:presLayoutVars>
          <dgm:chMax val="1"/>
          <dgm:bulletEnabled val="1"/>
        </dgm:presLayoutVars>
      </dgm:prSet>
      <dgm:spPr/>
    </dgm:pt>
  </dgm:ptLst>
  <dgm:cxnLst>
    <dgm:cxn modelId="{5C569C04-35EA-4EED-B111-3A9A16BF8E74}" srcId="{A2A609CF-0292-4861-9E28-9C01F111AA6F}" destId="{CD20B125-3008-413B-8D0F-DC2E15AF3CA1}" srcOrd="2" destOrd="0" parTransId="{EDAA515F-9DD5-4626-9D37-117B2B2413D8}" sibTransId="{46A92645-9B38-458A-A2A5-3BC3D77FD709}"/>
    <dgm:cxn modelId="{3703BB1E-6CFE-4D45-8615-149C9FA7EF81}" type="presOf" srcId="{052AB528-1249-41A8-87B6-FDD11D9BAFA7}" destId="{76902C2B-C7CF-434E-BABF-62C51318D489}" srcOrd="0" destOrd="0" presId="urn:microsoft.com/office/officeart/2005/8/layout/pyramid1"/>
    <dgm:cxn modelId="{B1274B3F-0F5F-4547-886C-E5502D152356}" type="presOf" srcId="{CD20B125-3008-413B-8D0F-DC2E15AF3CA1}" destId="{9AB3C0D6-DE43-4821-A98F-8E0A1228D3AB}" srcOrd="1" destOrd="0" presId="urn:microsoft.com/office/officeart/2005/8/layout/pyramid1"/>
    <dgm:cxn modelId="{CCC87849-50D1-42DE-9B16-2720A53CB167}" srcId="{A2A609CF-0292-4861-9E28-9C01F111AA6F}" destId="{052AB528-1249-41A8-87B6-FDD11D9BAFA7}" srcOrd="1" destOrd="0" parTransId="{3528A87C-3F6B-440D-A428-068AB71710D3}" sibTransId="{954F5810-D3B3-4A12-BC9F-25679B5D8A67}"/>
    <dgm:cxn modelId="{5CCE5C6D-669C-4B5E-AECF-15E83009CC8A}" type="presOf" srcId="{165EDF55-7717-49C1-9488-046C4A0D1CB9}" destId="{5E0A57E4-4289-4873-B657-5FE842D752C4}" srcOrd="0" destOrd="0" presId="urn:microsoft.com/office/officeart/2005/8/layout/pyramid1"/>
    <dgm:cxn modelId="{817DA859-3A0A-47D1-8FDF-BADC9BA33148}" type="presOf" srcId="{052AB528-1249-41A8-87B6-FDD11D9BAFA7}" destId="{80FA7743-375F-4046-82A0-5271B3BF26F8}" srcOrd="1" destOrd="0" presId="urn:microsoft.com/office/officeart/2005/8/layout/pyramid1"/>
    <dgm:cxn modelId="{C21F00AD-5187-4876-98B8-C3AAA5A3D652}" type="presOf" srcId="{CD20B125-3008-413B-8D0F-DC2E15AF3CA1}" destId="{8B235B08-EFE2-4704-BE35-8E120C9DC208}" srcOrd="0" destOrd="0" presId="urn:microsoft.com/office/officeart/2005/8/layout/pyramid1"/>
    <dgm:cxn modelId="{4FA92FAD-6C54-4504-B187-0B009739D7EF}" srcId="{A2A609CF-0292-4861-9E28-9C01F111AA6F}" destId="{165EDF55-7717-49C1-9488-046C4A0D1CB9}" srcOrd="0" destOrd="0" parTransId="{A7D763D3-A13A-43F0-9C1E-C2BF4A3DEFE0}" sibTransId="{4F66EC4A-9C1F-42F5-B00D-20034CC85DE7}"/>
    <dgm:cxn modelId="{CC95A1E5-2D32-4F48-AB53-7DACC62EA4B0}" type="presOf" srcId="{A2A609CF-0292-4861-9E28-9C01F111AA6F}" destId="{05DA29F3-2CE5-465D-A407-8004308D9CF7}" srcOrd="0" destOrd="0" presId="urn:microsoft.com/office/officeart/2005/8/layout/pyramid1"/>
    <dgm:cxn modelId="{06C400F5-FDE6-435E-9793-B6A2DFD327A5}" type="presOf" srcId="{165EDF55-7717-49C1-9488-046C4A0D1CB9}" destId="{24FBA5C3-D480-42E5-9CC4-DB799C60B6C5}" srcOrd="1" destOrd="0" presId="urn:microsoft.com/office/officeart/2005/8/layout/pyramid1"/>
    <dgm:cxn modelId="{399120F8-08DC-49BA-8E06-FBBF20CB539A}" type="presParOf" srcId="{05DA29F3-2CE5-465D-A407-8004308D9CF7}" destId="{3C98FE83-B9AF-4A5E-81A1-18CDA6626641}" srcOrd="0" destOrd="0" presId="urn:microsoft.com/office/officeart/2005/8/layout/pyramid1"/>
    <dgm:cxn modelId="{65B0900A-86AF-4430-A18E-ED134741FD80}" type="presParOf" srcId="{3C98FE83-B9AF-4A5E-81A1-18CDA6626641}" destId="{5E0A57E4-4289-4873-B657-5FE842D752C4}" srcOrd="0" destOrd="0" presId="urn:microsoft.com/office/officeart/2005/8/layout/pyramid1"/>
    <dgm:cxn modelId="{D2937A9A-A05F-4934-B063-FC8D4506F4F0}" type="presParOf" srcId="{3C98FE83-B9AF-4A5E-81A1-18CDA6626641}" destId="{24FBA5C3-D480-42E5-9CC4-DB799C60B6C5}" srcOrd="1" destOrd="0" presId="urn:microsoft.com/office/officeart/2005/8/layout/pyramid1"/>
    <dgm:cxn modelId="{486F7983-E061-44EC-9F56-674A7E78F95B}" type="presParOf" srcId="{05DA29F3-2CE5-465D-A407-8004308D9CF7}" destId="{D4E32D19-A321-49EC-9158-AC8D1C2C80D7}" srcOrd="1" destOrd="0" presId="urn:microsoft.com/office/officeart/2005/8/layout/pyramid1"/>
    <dgm:cxn modelId="{027AFD69-81E0-4686-ABF1-F0189772C8B6}" type="presParOf" srcId="{D4E32D19-A321-49EC-9158-AC8D1C2C80D7}" destId="{76902C2B-C7CF-434E-BABF-62C51318D489}" srcOrd="0" destOrd="0" presId="urn:microsoft.com/office/officeart/2005/8/layout/pyramid1"/>
    <dgm:cxn modelId="{7AC6F750-2ACE-4910-A452-96577ABDCD9B}" type="presParOf" srcId="{D4E32D19-A321-49EC-9158-AC8D1C2C80D7}" destId="{80FA7743-375F-4046-82A0-5271B3BF26F8}" srcOrd="1" destOrd="0" presId="urn:microsoft.com/office/officeart/2005/8/layout/pyramid1"/>
    <dgm:cxn modelId="{34152041-610E-4FC5-920D-57C9A5E19D38}" type="presParOf" srcId="{05DA29F3-2CE5-465D-A407-8004308D9CF7}" destId="{16A4053A-123F-4674-AC87-4A8CE18FD28E}" srcOrd="2" destOrd="0" presId="urn:microsoft.com/office/officeart/2005/8/layout/pyramid1"/>
    <dgm:cxn modelId="{ED9E22ED-56FC-4BCB-8B04-11B9DA7A87FA}" type="presParOf" srcId="{16A4053A-123F-4674-AC87-4A8CE18FD28E}" destId="{8B235B08-EFE2-4704-BE35-8E120C9DC208}" srcOrd="0" destOrd="0" presId="urn:microsoft.com/office/officeart/2005/8/layout/pyramid1"/>
    <dgm:cxn modelId="{859DC544-3794-41C9-B316-C7D8A1561E65}" type="presParOf" srcId="{16A4053A-123F-4674-AC87-4A8CE18FD28E}" destId="{9AB3C0D6-DE43-4821-A98F-8E0A1228D3A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A57E4-4289-4873-B657-5FE842D752C4}">
      <dsp:nvSpPr>
        <dsp:cNvPr id="0" name=""/>
        <dsp:cNvSpPr/>
      </dsp:nvSpPr>
      <dsp:spPr>
        <a:xfrm>
          <a:off x="1827015" y="0"/>
          <a:ext cx="1827015" cy="1300882"/>
        </a:xfrm>
        <a:prstGeom prst="trapezoid">
          <a:avLst>
            <a:gd name="adj" fmla="val 70222"/>
          </a:avLst>
        </a:prstGeom>
        <a:solidFill>
          <a:srgbClr val="4C54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dirty="0"/>
        </a:p>
        <a:p>
          <a:pPr marL="0" lvl="0" indent="0" algn="ctr" defTabSz="1066800">
            <a:lnSpc>
              <a:spcPct val="90000"/>
            </a:lnSpc>
            <a:spcBef>
              <a:spcPct val="0"/>
            </a:spcBef>
            <a:spcAft>
              <a:spcPct val="35000"/>
            </a:spcAft>
            <a:buNone/>
          </a:pPr>
          <a:r>
            <a:rPr lang="en-GB" sz="1600" b="1" kern="1200" dirty="0">
              <a:solidFill>
                <a:schemeClr val="bg1"/>
              </a:solidFill>
            </a:rPr>
            <a:t>Specialised Interventions</a:t>
          </a:r>
        </a:p>
      </dsp:txBody>
      <dsp:txXfrm>
        <a:off x="1827015" y="0"/>
        <a:ext cx="1827015" cy="1300882"/>
      </dsp:txXfrm>
    </dsp:sp>
    <dsp:sp modelId="{76902C2B-C7CF-434E-BABF-62C51318D489}">
      <dsp:nvSpPr>
        <dsp:cNvPr id="0" name=""/>
        <dsp:cNvSpPr/>
      </dsp:nvSpPr>
      <dsp:spPr>
        <a:xfrm>
          <a:off x="913507" y="1300883"/>
          <a:ext cx="3654031" cy="1300882"/>
        </a:xfrm>
        <a:prstGeom prst="trapezoid">
          <a:avLst>
            <a:gd name="adj" fmla="val 70222"/>
          </a:avLst>
        </a:prstGeom>
        <a:solidFill>
          <a:srgbClr val="2799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GB" sz="2900" b="1" kern="1200" dirty="0">
              <a:solidFill>
                <a:schemeClr val="bg1"/>
              </a:solidFill>
            </a:rPr>
            <a:t>Structured Family Inclusion</a:t>
          </a:r>
        </a:p>
      </dsp:txBody>
      <dsp:txXfrm>
        <a:off x="1552963" y="1300883"/>
        <a:ext cx="2375120" cy="1300882"/>
      </dsp:txXfrm>
    </dsp:sp>
    <dsp:sp modelId="{8B235B08-EFE2-4704-BE35-8E120C9DC208}">
      <dsp:nvSpPr>
        <dsp:cNvPr id="0" name=""/>
        <dsp:cNvSpPr/>
      </dsp:nvSpPr>
      <dsp:spPr>
        <a:xfrm>
          <a:off x="0" y="2601766"/>
          <a:ext cx="5481047" cy="1300882"/>
        </a:xfrm>
        <a:prstGeom prst="trapezoid">
          <a:avLst>
            <a:gd name="adj" fmla="val 70222"/>
          </a:avLst>
        </a:prstGeom>
        <a:solidFill>
          <a:srgbClr val="73388C"/>
        </a:solidFill>
        <a:ln w="127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GB" sz="2900" b="1" kern="1200" dirty="0">
              <a:solidFill>
                <a:schemeClr val="bg1"/>
              </a:solidFill>
            </a:rPr>
            <a:t>Family Sensitive Practice</a:t>
          </a:r>
        </a:p>
      </dsp:txBody>
      <dsp:txXfrm>
        <a:off x="959183" y="2601766"/>
        <a:ext cx="3562680" cy="130088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CE04E2-D400-C0D8-EC3D-95A48940B9CD}"/>
              </a:ext>
            </a:extLst>
          </p:cNvPr>
          <p:cNvSpPr>
            <a:spLocks noGrp="1"/>
          </p:cNvSpPr>
          <p:nvPr>
            <p:ph type="hdr" sz="quarter"/>
          </p:nvPr>
        </p:nvSpPr>
        <p:spPr>
          <a:xfrm>
            <a:off x="0" y="0"/>
            <a:ext cx="2946400" cy="49212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ADCF7E0-3C85-09EC-F3EC-A73A67F623C3}"/>
              </a:ext>
            </a:extLst>
          </p:cNvPr>
          <p:cNvSpPr>
            <a:spLocks noGrp="1"/>
          </p:cNvSpPr>
          <p:nvPr>
            <p:ph type="dt" sz="quarter" idx="1"/>
          </p:nvPr>
        </p:nvSpPr>
        <p:spPr>
          <a:xfrm>
            <a:off x="3852863" y="0"/>
            <a:ext cx="2946400" cy="492125"/>
          </a:xfrm>
          <a:prstGeom prst="rect">
            <a:avLst/>
          </a:prstGeom>
        </p:spPr>
        <p:txBody>
          <a:bodyPr vert="horz" lIns="91440" tIns="45720" rIns="91440" bIns="45720" rtlCol="0"/>
          <a:lstStyle>
            <a:lvl1pPr algn="r">
              <a:defRPr sz="1200"/>
            </a:lvl1pPr>
          </a:lstStyle>
          <a:p>
            <a:fld id="{37BD58F4-9D45-4917-A5DF-A7DA5D0AE619}" type="datetimeFigureOut">
              <a:rPr lang="en-GB" smtClean="0"/>
              <a:t>27/03/2023</a:t>
            </a:fld>
            <a:endParaRPr lang="en-GB"/>
          </a:p>
        </p:txBody>
      </p:sp>
      <p:sp>
        <p:nvSpPr>
          <p:cNvPr id="4" name="Footer Placeholder 3">
            <a:extLst>
              <a:ext uri="{FF2B5EF4-FFF2-40B4-BE49-F238E27FC236}">
                <a16:creationId xmlns:a16="http://schemas.microsoft.com/office/drawing/2014/main" id="{A11BB4CA-F0AE-E715-A5CB-37E08EF5D481}"/>
              </a:ext>
            </a:extLst>
          </p:cNvPr>
          <p:cNvSpPr>
            <a:spLocks noGrp="1"/>
          </p:cNvSpPr>
          <p:nvPr>
            <p:ph type="ftr" sz="quarter" idx="2"/>
          </p:nvPr>
        </p:nvSpPr>
        <p:spPr>
          <a:xfrm>
            <a:off x="0" y="9315450"/>
            <a:ext cx="2946400" cy="49212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6093DB2-B9EF-6725-210A-8B583829B462}"/>
              </a:ext>
            </a:extLst>
          </p:cNvPr>
          <p:cNvSpPr>
            <a:spLocks noGrp="1"/>
          </p:cNvSpPr>
          <p:nvPr>
            <p:ph type="sldNum" sz="quarter" idx="3"/>
          </p:nvPr>
        </p:nvSpPr>
        <p:spPr>
          <a:xfrm>
            <a:off x="3852863" y="9315450"/>
            <a:ext cx="2946400" cy="492125"/>
          </a:xfrm>
          <a:prstGeom prst="rect">
            <a:avLst/>
          </a:prstGeom>
        </p:spPr>
        <p:txBody>
          <a:bodyPr vert="horz" lIns="91440" tIns="45720" rIns="91440" bIns="45720" rtlCol="0" anchor="b"/>
          <a:lstStyle>
            <a:lvl1pPr algn="r">
              <a:defRPr sz="1200"/>
            </a:lvl1pPr>
          </a:lstStyle>
          <a:p>
            <a:fld id="{9C496E5F-DD2F-4A60-A859-7B8CD4EFBCFC}" type="slidenum">
              <a:rPr lang="en-GB" smtClean="0"/>
              <a:t>‹#›</a:t>
            </a:fld>
            <a:endParaRPr lang="en-GB"/>
          </a:p>
        </p:txBody>
      </p:sp>
    </p:spTree>
    <p:extLst>
      <p:ext uri="{BB962C8B-B14F-4D97-AF65-F5344CB8AC3E}">
        <p14:creationId xmlns:p14="http://schemas.microsoft.com/office/powerpoint/2010/main" val="3362157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7035" cy="49208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2242" y="0"/>
            <a:ext cx="2947035" cy="492082"/>
          </a:xfrm>
          <a:prstGeom prst="rect">
            <a:avLst/>
          </a:prstGeom>
        </p:spPr>
        <p:txBody>
          <a:bodyPr vert="horz" lIns="91440" tIns="45720" rIns="91440" bIns="45720" rtlCol="0"/>
          <a:lstStyle>
            <a:lvl1pPr algn="r">
              <a:defRPr sz="1200"/>
            </a:lvl1pPr>
          </a:lstStyle>
          <a:p>
            <a:fld id="{0C73DEB5-944E-43D2-A1A9-260AA1490027}" type="datetimeFigureOut">
              <a:rPr lang="en-GB" smtClean="0"/>
              <a:t>27/03/2023</a:t>
            </a:fld>
            <a:endParaRPr lang="en-GB"/>
          </a:p>
        </p:txBody>
      </p:sp>
      <p:sp>
        <p:nvSpPr>
          <p:cNvPr id="4" name="Slide Image Placeholder 3"/>
          <p:cNvSpPr>
            <a:spLocks noGrp="1" noRot="1" noChangeAspect="1"/>
          </p:cNvSpPr>
          <p:nvPr>
            <p:ph type="sldImg" idx="2"/>
          </p:nvPr>
        </p:nvSpPr>
        <p:spPr>
          <a:xfrm>
            <a:off x="460375" y="1227138"/>
            <a:ext cx="5880100" cy="3308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085" y="4719895"/>
            <a:ext cx="5440680" cy="386173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15495"/>
            <a:ext cx="2947035" cy="49208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2242" y="9315495"/>
            <a:ext cx="2947035" cy="492081"/>
          </a:xfrm>
          <a:prstGeom prst="rect">
            <a:avLst/>
          </a:prstGeom>
        </p:spPr>
        <p:txBody>
          <a:bodyPr vert="horz" lIns="91440" tIns="45720" rIns="91440" bIns="45720" rtlCol="0" anchor="b"/>
          <a:lstStyle>
            <a:lvl1pPr algn="r">
              <a:defRPr sz="1200"/>
            </a:lvl1pPr>
          </a:lstStyle>
          <a:p>
            <a:fld id="{68667958-3B46-47D1-A81F-4447B1E8B6AF}" type="slidenum">
              <a:rPr lang="en-GB" smtClean="0"/>
              <a:t>‹#›</a:t>
            </a:fld>
            <a:endParaRPr lang="en-GB"/>
          </a:p>
        </p:txBody>
      </p:sp>
    </p:spTree>
    <p:extLst>
      <p:ext uri="{BB962C8B-B14F-4D97-AF65-F5344CB8AC3E}">
        <p14:creationId xmlns:p14="http://schemas.microsoft.com/office/powerpoint/2010/main" val="618798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667958-3B46-47D1-A81F-4447B1E8B6AF}" type="slidenum">
              <a:rPr lang="en-GB" smtClean="0"/>
              <a:t>1</a:t>
            </a:fld>
            <a:endParaRPr lang="en-GB"/>
          </a:p>
        </p:txBody>
      </p:sp>
    </p:spTree>
    <p:extLst>
      <p:ext uri="{BB962C8B-B14F-4D97-AF65-F5344CB8AC3E}">
        <p14:creationId xmlns:p14="http://schemas.microsoft.com/office/powerpoint/2010/main" val="938960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667958-3B46-47D1-A81F-4447B1E8B6AF}" type="slidenum">
              <a:rPr lang="en-GB" smtClean="0"/>
              <a:t>3</a:t>
            </a:fld>
            <a:endParaRPr lang="en-GB"/>
          </a:p>
        </p:txBody>
      </p:sp>
    </p:spTree>
    <p:extLst>
      <p:ext uri="{BB962C8B-B14F-4D97-AF65-F5344CB8AC3E}">
        <p14:creationId xmlns:p14="http://schemas.microsoft.com/office/powerpoint/2010/main" val="886305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667958-3B46-47D1-A81F-4447B1E8B6AF}" type="slidenum">
              <a:rPr lang="en-GB" smtClean="0"/>
              <a:t>4</a:t>
            </a:fld>
            <a:endParaRPr lang="en-GB"/>
          </a:p>
        </p:txBody>
      </p:sp>
    </p:spTree>
    <p:extLst>
      <p:ext uri="{BB962C8B-B14F-4D97-AF65-F5344CB8AC3E}">
        <p14:creationId xmlns:p14="http://schemas.microsoft.com/office/powerpoint/2010/main" val="471090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667958-3B46-47D1-A81F-4447B1E8B6AF}" type="slidenum">
              <a:rPr lang="en-GB" smtClean="0"/>
              <a:t>6</a:t>
            </a:fld>
            <a:endParaRPr lang="en-GB"/>
          </a:p>
        </p:txBody>
      </p:sp>
    </p:spTree>
    <p:extLst>
      <p:ext uri="{BB962C8B-B14F-4D97-AF65-F5344CB8AC3E}">
        <p14:creationId xmlns:p14="http://schemas.microsoft.com/office/powerpoint/2010/main" val="242759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667958-3B46-47D1-A81F-4447B1E8B6AF}" type="slidenum">
              <a:rPr lang="en-GB" smtClean="0"/>
              <a:t>8</a:t>
            </a:fld>
            <a:endParaRPr lang="en-GB"/>
          </a:p>
        </p:txBody>
      </p:sp>
    </p:spTree>
    <p:extLst>
      <p:ext uri="{BB962C8B-B14F-4D97-AF65-F5344CB8AC3E}">
        <p14:creationId xmlns:p14="http://schemas.microsoft.com/office/powerpoint/2010/main" val="4254961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667958-3B46-47D1-A81F-4447B1E8B6AF}" type="slidenum">
              <a:rPr lang="en-GB" smtClean="0"/>
              <a:t>9</a:t>
            </a:fld>
            <a:endParaRPr lang="en-GB"/>
          </a:p>
        </p:txBody>
      </p:sp>
    </p:spTree>
    <p:extLst>
      <p:ext uri="{BB962C8B-B14F-4D97-AF65-F5344CB8AC3E}">
        <p14:creationId xmlns:p14="http://schemas.microsoft.com/office/powerpoint/2010/main" val="1490713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667958-3B46-47D1-A81F-4447B1E8B6AF}" type="slidenum">
              <a:rPr lang="en-GB" smtClean="0"/>
              <a:t>10</a:t>
            </a:fld>
            <a:endParaRPr lang="en-GB"/>
          </a:p>
        </p:txBody>
      </p:sp>
    </p:spTree>
    <p:extLst>
      <p:ext uri="{BB962C8B-B14F-4D97-AF65-F5344CB8AC3E}">
        <p14:creationId xmlns:p14="http://schemas.microsoft.com/office/powerpoint/2010/main" val="662480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7" name="Teardrop 6"/>
          <p:cNvSpPr/>
          <p:nvPr userDrawn="1"/>
        </p:nvSpPr>
        <p:spPr>
          <a:xfrm>
            <a:off x="8756501" y="-8031"/>
            <a:ext cx="3459536" cy="2477964"/>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userDrawn="1"/>
        </p:nvSpPr>
        <p:spPr>
          <a:xfrm>
            <a:off x="408848" y="1581350"/>
            <a:ext cx="10944952" cy="20810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 name="Oval 10"/>
          <p:cNvSpPr/>
          <p:nvPr userDrawn="1"/>
        </p:nvSpPr>
        <p:spPr>
          <a:xfrm>
            <a:off x="4038600" y="3176126"/>
            <a:ext cx="7977554" cy="146304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Placeholder 1"/>
          <p:cNvSpPr>
            <a:spLocks noGrp="1"/>
          </p:cNvSpPr>
          <p:nvPr>
            <p:ph type="title"/>
          </p:nvPr>
        </p:nvSpPr>
        <p:spPr>
          <a:xfrm>
            <a:off x="1676400" y="1959074"/>
            <a:ext cx="10515600" cy="1325563"/>
          </a:xfrm>
          <a:prstGeom prst="rect">
            <a:avLst/>
          </a:prstGeom>
        </p:spPr>
        <p:txBody>
          <a:bodyPr vert="horz" lIns="91440" tIns="45720" rIns="91440" bIns="45720" rtlCol="0" anchor="ctr">
            <a:normAutofit/>
          </a:bodyPr>
          <a:lstStyle>
            <a:lvl1pPr>
              <a:defRPr sz="5400">
                <a:solidFill>
                  <a:schemeClr val="bg1"/>
                </a:solidFill>
              </a:defRPr>
            </a:lvl1pPr>
          </a:lstStyle>
          <a:p>
            <a:r>
              <a:rPr lang="en-US" dirty="0"/>
              <a:t>Click to edit Master title style</a:t>
            </a:r>
            <a:endParaRPr lang="en-GB" dirty="0"/>
          </a:p>
        </p:txBody>
      </p:sp>
      <p:sp>
        <p:nvSpPr>
          <p:cNvPr id="14" name="Subtitle 2"/>
          <p:cNvSpPr>
            <a:spLocks noGrp="1"/>
          </p:cNvSpPr>
          <p:nvPr>
            <p:ph type="subTitle" idx="1"/>
          </p:nvPr>
        </p:nvSpPr>
        <p:spPr>
          <a:xfrm>
            <a:off x="3335216" y="3689597"/>
            <a:ext cx="9144000" cy="1655762"/>
          </a:xfrm>
        </p:spPr>
        <p:txBody>
          <a:bodyPr/>
          <a:lstStyle>
            <a:lvl1pPr marL="0" indent="0" algn="ctr">
              <a:buNone/>
              <a:defRPr sz="24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0" name="Picture 9" descr="Text&#10;&#10;Description automatically generated with medium confidence">
            <a:extLst>
              <a:ext uri="{FF2B5EF4-FFF2-40B4-BE49-F238E27FC236}">
                <a16:creationId xmlns:a16="http://schemas.microsoft.com/office/drawing/2014/main" id="{96D1FB59-CC60-ACAB-1216-E2E42CBBB59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32464" y="407452"/>
            <a:ext cx="3459536" cy="1513864"/>
          </a:xfrm>
          <a:prstGeom prst="rect">
            <a:avLst/>
          </a:prstGeom>
        </p:spPr>
      </p:pic>
      <p:pic>
        <p:nvPicPr>
          <p:cNvPr id="2" name="Picture 1" descr="Icon&#10;&#10;Description automatically generated">
            <a:extLst>
              <a:ext uri="{FF2B5EF4-FFF2-40B4-BE49-F238E27FC236}">
                <a16:creationId xmlns:a16="http://schemas.microsoft.com/office/drawing/2014/main" id="{36B6422E-57F0-890B-79B7-4FA9E18D532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Tree>
    <p:extLst>
      <p:ext uri="{BB962C8B-B14F-4D97-AF65-F5344CB8AC3E}">
        <p14:creationId xmlns:p14="http://schemas.microsoft.com/office/powerpoint/2010/main" val="2342811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618BD0-AAC1-C083-83DF-BFE67180B2BE}"/>
              </a:ext>
            </a:extLst>
          </p:cNvPr>
          <p:cNvPicPr>
            <a:picLocks noChangeAspect="1"/>
          </p:cNvPicPr>
          <p:nvPr userDrawn="1"/>
        </p:nvPicPr>
        <p:blipFill>
          <a:blip r:embed="rId2"/>
          <a:stretch>
            <a:fillRect/>
          </a:stretch>
        </p:blipFill>
        <p:spPr>
          <a:xfrm>
            <a:off x="0" y="0"/>
            <a:ext cx="3019948" cy="6858000"/>
          </a:xfrm>
          <a:prstGeom prst="rect">
            <a:avLst/>
          </a:prstGeom>
        </p:spPr>
      </p:pic>
      <p:sp>
        <p:nvSpPr>
          <p:cNvPr id="3" name="Content Placeholder 2"/>
          <p:cNvSpPr>
            <a:spLocks noGrp="1"/>
          </p:cNvSpPr>
          <p:nvPr>
            <p:ph idx="1"/>
          </p:nvPr>
        </p:nvSpPr>
        <p:spPr>
          <a:xfrm>
            <a:off x="3149599" y="2167565"/>
            <a:ext cx="8261643"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3" name="Oval 12"/>
          <p:cNvSpPr/>
          <p:nvPr userDrawn="1"/>
        </p:nvSpPr>
        <p:spPr>
          <a:xfrm>
            <a:off x="3830339" y="6620046"/>
            <a:ext cx="9594167" cy="475908"/>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3149599" y="524124"/>
            <a:ext cx="8261644" cy="1325563"/>
          </a:xfrm>
        </p:spPr>
        <p:txBody>
          <a:bodyPr/>
          <a:lstStyle/>
          <a:p>
            <a:r>
              <a:rPr lang="en-US" dirty="0"/>
              <a:t>Click to edit Master title style</a:t>
            </a:r>
            <a:endParaRPr lang="en-GB" dirty="0"/>
          </a:p>
        </p:txBody>
      </p:sp>
      <p:sp>
        <p:nvSpPr>
          <p:cNvPr id="10" name="Oval 9"/>
          <p:cNvSpPr/>
          <p:nvPr userDrawn="1"/>
        </p:nvSpPr>
        <p:spPr>
          <a:xfrm>
            <a:off x="-892884" y="167565"/>
            <a:ext cx="10944952" cy="20810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ardrop 8">
            <a:extLst>
              <a:ext uri="{FF2B5EF4-FFF2-40B4-BE49-F238E27FC236}">
                <a16:creationId xmlns:a16="http://schemas.microsoft.com/office/drawing/2014/main" id="{D04BEEC7-6347-8ABA-F481-B9964D1A8775}"/>
              </a:ext>
            </a:extLst>
          </p:cNvPr>
          <p:cNvSpPr/>
          <p:nvPr userDrawn="1"/>
        </p:nvSpPr>
        <p:spPr>
          <a:xfrm>
            <a:off x="9661065" y="-8031"/>
            <a:ext cx="2554972" cy="1855882"/>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 company name&#10;&#10;Description automatically generated">
            <a:extLst>
              <a:ext uri="{FF2B5EF4-FFF2-40B4-BE49-F238E27FC236}">
                <a16:creationId xmlns:a16="http://schemas.microsoft.com/office/drawing/2014/main" id="{F9496BAD-0E04-710B-17E1-696B10A39D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pic>
        <p:nvPicPr>
          <p:cNvPr id="12" name="Picture 11" descr="Icon&#10;&#10;Description automatically generated">
            <a:extLst>
              <a:ext uri="{FF2B5EF4-FFF2-40B4-BE49-F238E27FC236}">
                <a16:creationId xmlns:a16="http://schemas.microsoft.com/office/drawing/2014/main" id="{5C20AA56-6D16-95EE-1815-EB0A4626E6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Tree>
    <p:extLst>
      <p:ext uri="{BB962C8B-B14F-4D97-AF65-F5344CB8AC3E}">
        <p14:creationId xmlns:p14="http://schemas.microsoft.com/office/powerpoint/2010/main" val="3902882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298371-7547-51C8-F975-5C8703BE7AF1}"/>
              </a:ext>
            </a:extLst>
          </p:cNvPr>
          <p:cNvPicPr>
            <a:picLocks noChangeAspect="1"/>
          </p:cNvPicPr>
          <p:nvPr userDrawn="1"/>
        </p:nvPicPr>
        <p:blipFill>
          <a:blip r:embed="rId2"/>
          <a:stretch>
            <a:fillRect/>
          </a:stretch>
        </p:blipFill>
        <p:spPr>
          <a:xfrm>
            <a:off x="1" y="1"/>
            <a:ext cx="2994708" cy="6858000"/>
          </a:xfrm>
          <a:prstGeom prst="rect">
            <a:avLst/>
          </a:prstGeom>
        </p:spPr>
      </p:pic>
      <p:sp>
        <p:nvSpPr>
          <p:cNvPr id="3" name="Content Placeholder 2"/>
          <p:cNvSpPr>
            <a:spLocks noGrp="1"/>
          </p:cNvSpPr>
          <p:nvPr>
            <p:ph idx="1"/>
          </p:nvPr>
        </p:nvSpPr>
        <p:spPr>
          <a:xfrm>
            <a:off x="3149599" y="2167565"/>
            <a:ext cx="8261643"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3" name="Oval 12"/>
          <p:cNvSpPr/>
          <p:nvPr userDrawn="1"/>
        </p:nvSpPr>
        <p:spPr>
          <a:xfrm>
            <a:off x="3830339" y="6620046"/>
            <a:ext cx="9594167" cy="475908"/>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3149599" y="524124"/>
            <a:ext cx="8261644" cy="1325563"/>
          </a:xfrm>
        </p:spPr>
        <p:txBody>
          <a:bodyPr/>
          <a:lstStyle/>
          <a:p>
            <a:r>
              <a:rPr lang="en-US" dirty="0"/>
              <a:t>Click to edit Master title style</a:t>
            </a:r>
            <a:endParaRPr lang="en-GB" dirty="0"/>
          </a:p>
        </p:txBody>
      </p:sp>
      <p:sp>
        <p:nvSpPr>
          <p:cNvPr id="10" name="Oval 9"/>
          <p:cNvSpPr/>
          <p:nvPr userDrawn="1"/>
        </p:nvSpPr>
        <p:spPr>
          <a:xfrm>
            <a:off x="-892884" y="167565"/>
            <a:ext cx="10944952" cy="20810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ardrop 8">
            <a:extLst>
              <a:ext uri="{FF2B5EF4-FFF2-40B4-BE49-F238E27FC236}">
                <a16:creationId xmlns:a16="http://schemas.microsoft.com/office/drawing/2014/main" id="{D04BEEC7-6347-8ABA-F481-B9964D1A8775}"/>
              </a:ext>
            </a:extLst>
          </p:cNvPr>
          <p:cNvSpPr/>
          <p:nvPr userDrawn="1"/>
        </p:nvSpPr>
        <p:spPr>
          <a:xfrm>
            <a:off x="9661065" y="-8031"/>
            <a:ext cx="2554972" cy="1855882"/>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 company name&#10;&#10;Description automatically generated">
            <a:extLst>
              <a:ext uri="{FF2B5EF4-FFF2-40B4-BE49-F238E27FC236}">
                <a16:creationId xmlns:a16="http://schemas.microsoft.com/office/drawing/2014/main" id="{F9496BAD-0E04-710B-17E1-696B10A39D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pic>
        <p:nvPicPr>
          <p:cNvPr id="12" name="Picture 11" descr="Icon&#10;&#10;Description automatically generated">
            <a:extLst>
              <a:ext uri="{FF2B5EF4-FFF2-40B4-BE49-F238E27FC236}">
                <a16:creationId xmlns:a16="http://schemas.microsoft.com/office/drawing/2014/main" id="{5C20AA56-6D16-95EE-1815-EB0A4626E6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Tree>
    <p:extLst>
      <p:ext uri="{BB962C8B-B14F-4D97-AF65-F5344CB8AC3E}">
        <p14:creationId xmlns:p14="http://schemas.microsoft.com/office/powerpoint/2010/main" val="328449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551098-3F4C-6C4F-EF46-A3DA150EF094}"/>
              </a:ext>
            </a:extLst>
          </p:cNvPr>
          <p:cNvPicPr>
            <a:picLocks noChangeAspect="1"/>
          </p:cNvPicPr>
          <p:nvPr userDrawn="1"/>
        </p:nvPicPr>
        <p:blipFill>
          <a:blip r:embed="rId2"/>
          <a:stretch>
            <a:fillRect/>
          </a:stretch>
        </p:blipFill>
        <p:spPr>
          <a:xfrm>
            <a:off x="0" y="-8031"/>
            <a:ext cx="2994709" cy="6858000"/>
          </a:xfrm>
          <a:prstGeom prst="rect">
            <a:avLst/>
          </a:prstGeom>
        </p:spPr>
      </p:pic>
      <p:sp>
        <p:nvSpPr>
          <p:cNvPr id="3" name="Content Placeholder 2"/>
          <p:cNvSpPr>
            <a:spLocks noGrp="1"/>
          </p:cNvSpPr>
          <p:nvPr>
            <p:ph idx="1"/>
          </p:nvPr>
        </p:nvSpPr>
        <p:spPr>
          <a:xfrm>
            <a:off x="3149599" y="2167565"/>
            <a:ext cx="8261643"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3" name="Oval 12"/>
          <p:cNvSpPr/>
          <p:nvPr userDrawn="1"/>
        </p:nvSpPr>
        <p:spPr>
          <a:xfrm>
            <a:off x="3830339" y="6620046"/>
            <a:ext cx="9594167" cy="475908"/>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3149599" y="524124"/>
            <a:ext cx="8261644" cy="1325563"/>
          </a:xfrm>
        </p:spPr>
        <p:txBody>
          <a:bodyPr/>
          <a:lstStyle/>
          <a:p>
            <a:r>
              <a:rPr lang="en-US" dirty="0"/>
              <a:t>Click to edit Master title style</a:t>
            </a:r>
            <a:endParaRPr lang="en-GB" dirty="0"/>
          </a:p>
        </p:txBody>
      </p:sp>
      <p:sp>
        <p:nvSpPr>
          <p:cNvPr id="10" name="Oval 9"/>
          <p:cNvSpPr/>
          <p:nvPr userDrawn="1"/>
        </p:nvSpPr>
        <p:spPr>
          <a:xfrm>
            <a:off x="-892884" y="167565"/>
            <a:ext cx="10944952" cy="20810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ardrop 8">
            <a:extLst>
              <a:ext uri="{FF2B5EF4-FFF2-40B4-BE49-F238E27FC236}">
                <a16:creationId xmlns:a16="http://schemas.microsoft.com/office/drawing/2014/main" id="{D04BEEC7-6347-8ABA-F481-B9964D1A8775}"/>
              </a:ext>
            </a:extLst>
          </p:cNvPr>
          <p:cNvSpPr/>
          <p:nvPr userDrawn="1"/>
        </p:nvSpPr>
        <p:spPr>
          <a:xfrm>
            <a:off x="9661065" y="-8031"/>
            <a:ext cx="2554972" cy="1855882"/>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 company name&#10;&#10;Description automatically generated">
            <a:extLst>
              <a:ext uri="{FF2B5EF4-FFF2-40B4-BE49-F238E27FC236}">
                <a16:creationId xmlns:a16="http://schemas.microsoft.com/office/drawing/2014/main" id="{F9496BAD-0E04-710B-17E1-696B10A39D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pic>
        <p:nvPicPr>
          <p:cNvPr id="12" name="Picture 11" descr="Icon&#10;&#10;Description automatically generated">
            <a:extLst>
              <a:ext uri="{FF2B5EF4-FFF2-40B4-BE49-F238E27FC236}">
                <a16:creationId xmlns:a16="http://schemas.microsoft.com/office/drawing/2014/main" id="{5C20AA56-6D16-95EE-1815-EB0A4626E6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
        <p:nvSpPr>
          <p:cNvPr id="15" name="Oval 14">
            <a:extLst>
              <a:ext uri="{FF2B5EF4-FFF2-40B4-BE49-F238E27FC236}">
                <a16:creationId xmlns:a16="http://schemas.microsoft.com/office/drawing/2014/main" id="{88EB034B-4979-C829-A42D-A5B1CABFD267}"/>
              </a:ext>
            </a:extLst>
          </p:cNvPr>
          <p:cNvSpPr/>
          <p:nvPr userDrawn="1"/>
        </p:nvSpPr>
        <p:spPr>
          <a:xfrm>
            <a:off x="1009358" y="2424174"/>
            <a:ext cx="1310054" cy="1846385"/>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descr="Owner Portal - Hosthub">
            <a:extLst>
              <a:ext uri="{FF2B5EF4-FFF2-40B4-BE49-F238E27FC236}">
                <a16:creationId xmlns:a16="http://schemas.microsoft.com/office/drawing/2014/main" id="{13C6B55C-7E8C-A574-14C8-F8EF67A91AC3}"/>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79846" y="2630123"/>
            <a:ext cx="1169078" cy="1169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868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 y="0"/>
            <a:ext cx="2909650" cy="6858000"/>
          </a:xfrm>
          <a:prstGeom prst="rect">
            <a:avLst/>
          </a:prstGeom>
        </p:spPr>
      </p:pic>
      <p:sp>
        <p:nvSpPr>
          <p:cNvPr id="3" name="Content Placeholder 2"/>
          <p:cNvSpPr>
            <a:spLocks noGrp="1"/>
          </p:cNvSpPr>
          <p:nvPr>
            <p:ph idx="1"/>
          </p:nvPr>
        </p:nvSpPr>
        <p:spPr>
          <a:xfrm>
            <a:off x="3086299" y="2158773"/>
            <a:ext cx="832494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3" name="Oval 12"/>
          <p:cNvSpPr/>
          <p:nvPr userDrawn="1"/>
        </p:nvSpPr>
        <p:spPr>
          <a:xfrm>
            <a:off x="3830339" y="6620046"/>
            <a:ext cx="9594167" cy="475908"/>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2909649" y="524124"/>
            <a:ext cx="8501593" cy="1325563"/>
          </a:xfrm>
        </p:spPr>
        <p:txBody>
          <a:bodyPr/>
          <a:lstStyle/>
          <a:p>
            <a:r>
              <a:rPr lang="en-US" dirty="0"/>
              <a:t>Click to edit Master title style</a:t>
            </a:r>
            <a:endParaRPr lang="en-GB" dirty="0"/>
          </a:p>
        </p:txBody>
      </p:sp>
      <p:sp>
        <p:nvSpPr>
          <p:cNvPr id="10" name="Oval 9"/>
          <p:cNvSpPr/>
          <p:nvPr userDrawn="1"/>
        </p:nvSpPr>
        <p:spPr>
          <a:xfrm>
            <a:off x="-892884" y="167565"/>
            <a:ext cx="10944952" cy="20810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ardrop 1">
            <a:extLst>
              <a:ext uri="{FF2B5EF4-FFF2-40B4-BE49-F238E27FC236}">
                <a16:creationId xmlns:a16="http://schemas.microsoft.com/office/drawing/2014/main" id="{CFAE6A2C-7CDB-F019-444A-44B3249C87A1}"/>
              </a:ext>
            </a:extLst>
          </p:cNvPr>
          <p:cNvSpPr/>
          <p:nvPr userDrawn="1"/>
        </p:nvSpPr>
        <p:spPr>
          <a:xfrm>
            <a:off x="9661065" y="-8031"/>
            <a:ext cx="2554972" cy="1855882"/>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 company name&#10;&#10;Description automatically generated">
            <a:extLst>
              <a:ext uri="{FF2B5EF4-FFF2-40B4-BE49-F238E27FC236}">
                <a16:creationId xmlns:a16="http://schemas.microsoft.com/office/drawing/2014/main" id="{E3A504B7-1650-18E3-B250-2128CD0811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pic>
        <p:nvPicPr>
          <p:cNvPr id="8" name="Picture 7" descr="Icon&#10;&#10;Description automatically generated">
            <a:extLst>
              <a:ext uri="{FF2B5EF4-FFF2-40B4-BE49-F238E27FC236}">
                <a16:creationId xmlns:a16="http://schemas.microsoft.com/office/drawing/2014/main" id="{3572B127-E665-ABF0-2E69-4795A2290DC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Tree>
    <p:extLst>
      <p:ext uri="{BB962C8B-B14F-4D97-AF65-F5344CB8AC3E}">
        <p14:creationId xmlns:p14="http://schemas.microsoft.com/office/powerpoint/2010/main" val="2788282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5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6EE9F7D-0CBB-6F2C-B139-6A085235B574}"/>
              </a:ext>
            </a:extLst>
          </p:cNvPr>
          <p:cNvPicPr>
            <a:picLocks noChangeAspect="1"/>
          </p:cNvPicPr>
          <p:nvPr userDrawn="1"/>
        </p:nvPicPr>
        <p:blipFill>
          <a:blip r:embed="rId2"/>
          <a:stretch>
            <a:fillRect/>
          </a:stretch>
        </p:blipFill>
        <p:spPr>
          <a:xfrm>
            <a:off x="2930" y="-8031"/>
            <a:ext cx="2871785" cy="6883616"/>
          </a:xfrm>
          <a:prstGeom prst="rect">
            <a:avLst/>
          </a:prstGeom>
        </p:spPr>
      </p:pic>
      <p:sp>
        <p:nvSpPr>
          <p:cNvPr id="3" name="Content Placeholder 2"/>
          <p:cNvSpPr>
            <a:spLocks noGrp="1"/>
          </p:cNvSpPr>
          <p:nvPr>
            <p:ph idx="1"/>
          </p:nvPr>
        </p:nvSpPr>
        <p:spPr>
          <a:xfrm>
            <a:off x="3086299" y="2158773"/>
            <a:ext cx="832494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3" name="Oval 12"/>
          <p:cNvSpPr/>
          <p:nvPr userDrawn="1"/>
        </p:nvSpPr>
        <p:spPr>
          <a:xfrm>
            <a:off x="3830339" y="6620046"/>
            <a:ext cx="9594167" cy="475908"/>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2909649" y="524124"/>
            <a:ext cx="8501593" cy="1325563"/>
          </a:xfrm>
        </p:spPr>
        <p:txBody>
          <a:bodyPr/>
          <a:lstStyle/>
          <a:p>
            <a:r>
              <a:rPr lang="en-US" dirty="0"/>
              <a:t>Click to edit Master title style</a:t>
            </a:r>
            <a:endParaRPr lang="en-GB" dirty="0"/>
          </a:p>
        </p:txBody>
      </p:sp>
      <p:sp>
        <p:nvSpPr>
          <p:cNvPr id="10" name="Oval 9"/>
          <p:cNvSpPr/>
          <p:nvPr userDrawn="1"/>
        </p:nvSpPr>
        <p:spPr>
          <a:xfrm>
            <a:off x="-892884" y="167565"/>
            <a:ext cx="10944952" cy="20810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ardrop 1">
            <a:extLst>
              <a:ext uri="{FF2B5EF4-FFF2-40B4-BE49-F238E27FC236}">
                <a16:creationId xmlns:a16="http://schemas.microsoft.com/office/drawing/2014/main" id="{CFAE6A2C-7CDB-F019-444A-44B3249C87A1}"/>
              </a:ext>
            </a:extLst>
          </p:cNvPr>
          <p:cNvSpPr/>
          <p:nvPr userDrawn="1"/>
        </p:nvSpPr>
        <p:spPr>
          <a:xfrm>
            <a:off x="9661065" y="-8031"/>
            <a:ext cx="2554972" cy="1855882"/>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 company name&#10;&#10;Description automatically generated">
            <a:extLst>
              <a:ext uri="{FF2B5EF4-FFF2-40B4-BE49-F238E27FC236}">
                <a16:creationId xmlns:a16="http://schemas.microsoft.com/office/drawing/2014/main" id="{E3A504B7-1650-18E3-B250-2128CD0811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pic>
        <p:nvPicPr>
          <p:cNvPr id="7" name="Picture 6" descr="Icon&#10;&#10;Description automatically generated">
            <a:extLst>
              <a:ext uri="{FF2B5EF4-FFF2-40B4-BE49-F238E27FC236}">
                <a16:creationId xmlns:a16="http://schemas.microsoft.com/office/drawing/2014/main" id="{A45C2BFC-E869-A4E0-544C-C6BF5A4BF8B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Tree>
    <p:extLst>
      <p:ext uri="{BB962C8B-B14F-4D97-AF65-F5344CB8AC3E}">
        <p14:creationId xmlns:p14="http://schemas.microsoft.com/office/powerpoint/2010/main" val="2905033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7_Title and Conten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13A0C3-D8CD-836F-FECB-4AB526BC14B3}"/>
              </a:ext>
            </a:extLst>
          </p:cNvPr>
          <p:cNvPicPr>
            <a:picLocks noChangeAspect="1"/>
          </p:cNvPicPr>
          <p:nvPr userDrawn="1"/>
        </p:nvPicPr>
        <p:blipFill>
          <a:blip r:embed="rId2"/>
          <a:stretch>
            <a:fillRect/>
          </a:stretch>
        </p:blipFill>
        <p:spPr>
          <a:xfrm>
            <a:off x="-52378" y="0"/>
            <a:ext cx="2971497" cy="6858000"/>
          </a:xfrm>
          <a:prstGeom prst="rect">
            <a:avLst/>
          </a:prstGeom>
        </p:spPr>
      </p:pic>
      <p:sp>
        <p:nvSpPr>
          <p:cNvPr id="3" name="Content Placeholder 2"/>
          <p:cNvSpPr>
            <a:spLocks noGrp="1"/>
          </p:cNvSpPr>
          <p:nvPr>
            <p:ph idx="1"/>
          </p:nvPr>
        </p:nvSpPr>
        <p:spPr>
          <a:xfrm>
            <a:off x="3086299" y="2158773"/>
            <a:ext cx="832494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3" name="Oval 12"/>
          <p:cNvSpPr/>
          <p:nvPr userDrawn="1"/>
        </p:nvSpPr>
        <p:spPr>
          <a:xfrm>
            <a:off x="3830339" y="6620046"/>
            <a:ext cx="9594167" cy="475908"/>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2909649" y="524124"/>
            <a:ext cx="8501593" cy="1325563"/>
          </a:xfrm>
        </p:spPr>
        <p:txBody>
          <a:bodyPr/>
          <a:lstStyle/>
          <a:p>
            <a:r>
              <a:rPr lang="en-US" dirty="0"/>
              <a:t>Click to edit Master title style</a:t>
            </a:r>
            <a:endParaRPr lang="en-GB" dirty="0"/>
          </a:p>
        </p:txBody>
      </p:sp>
      <p:sp>
        <p:nvSpPr>
          <p:cNvPr id="10" name="Oval 9"/>
          <p:cNvSpPr/>
          <p:nvPr userDrawn="1"/>
        </p:nvSpPr>
        <p:spPr>
          <a:xfrm>
            <a:off x="-892884" y="167565"/>
            <a:ext cx="10944952" cy="20810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ardrop 8">
            <a:extLst>
              <a:ext uri="{FF2B5EF4-FFF2-40B4-BE49-F238E27FC236}">
                <a16:creationId xmlns:a16="http://schemas.microsoft.com/office/drawing/2014/main" id="{AC950E78-0C4E-369A-66D8-6BD0D16B839D}"/>
              </a:ext>
            </a:extLst>
          </p:cNvPr>
          <p:cNvSpPr/>
          <p:nvPr userDrawn="1"/>
        </p:nvSpPr>
        <p:spPr>
          <a:xfrm>
            <a:off x="9661065" y="-8031"/>
            <a:ext cx="2554972" cy="1855882"/>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 company name&#10;&#10;Description automatically generated">
            <a:extLst>
              <a:ext uri="{FF2B5EF4-FFF2-40B4-BE49-F238E27FC236}">
                <a16:creationId xmlns:a16="http://schemas.microsoft.com/office/drawing/2014/main" id="{D1497B84-1EDE-6D77-8D09-903B139671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pic>
        <p:nvPicPr>
          <p:cNvPr id="2" name="Picture 1" descr="Icon&#10;&#10;Description automatically generated">
            <a:extLst>
              <a:ext uri="{FF2B5EF4-FFF2-40B4-BE49-F238E27FC236}">
                <a16:creationId xmlns:a16="http://schemas.microsoft.com/office/drawing/2014/main" id="{1BF10544-7D9C-A6FA-FF16-86FDFD1789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Tree>
    <p:extLst>
      <p:ext uri="{BB962C8B-B14F-4D97-AF65-F5344CB8AC3E}">
        <p14:creationId xmlns:p14="http://schemas.microsoft.com/office/powerpoint/2010/main" val="2357434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7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1793D1-3A4C-1BB4-87C3-830C13310C77}"/>
              </a:ext>
            </a:extLst>
          </p:cNvPr>
          <p:cNvPicPr>
            <a:picLocks noChangeAspect="1"/>
          </p:cNvPicPr>
          <p:nvPr userDrawn="1"/>
        </p:nvPicPr>
        <p:blipFill>
          <a:blip r:embed="rId2"/>
          <a:stretch>
            <a:fillRect/>
          </a:stretch>
        </p:blipFill>
        <p:spPr>
          <a:xfrm>
            <a:off x="-41989" y="-20989"/>
            <a:ext cx="2950720" cy="6878989"/>
          </a:xfrm>
          <a:prstGeom prst="rect">
            <a:avLst/>
          </a:prstGeom>
        </p:spPr>
      </p:pic>
      <p:sp>
        <p:nvSpPr>
          <p:cNvPr id="3" name="Content Placeholder 2"/>
          <p:cNvSpPr>
            <a:spLocks noGrp="1"/>
          </p:cNvSpPr>
          <p:nvPr>
            <p:ph idx="1"/>
          </p:nvPr>
        </p:nvSpPr>
        <p:spPr>
          <a:xfrm>
            <a:off x="3086299" y="2158773"/>
            <a:ext cx="832494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3" name="Oval 12"/>
          <p:cNvSpPr/>
          <p:nvPr userDrawn="1"/>
        </p:nvSpPr>
        <p:spPr>
          <a:xfrm>
            <a:off x="3830339" y="6620046"/>
            <a:ext cx="9594167" cy="475908"/>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2909649" y="524124"/>
            <a:ext cx="8501593" cy="1325563"/>
          </a:xfrm>
        </p:spPr>
        <p:txBody>
          <a:bodyPr/>
          <a:lstStyle/>
          <a:p>
            <a:r>
              <a:rPr lang="en-US" dirty="0"/>
              <a:t>Click to edit Master title style</a:t>
            </a:r>
            <a:endParaRPr lang="en-GB" dirty="0"/>
          </a:p>
        </p:txBody>
      </p:sp>
      <p:sp>
        <p:nvSpPr>
          <p:cNvPr id="10" name="Oval 9"/>
          <p:cNvSpPr/>
          <p:nvPr userDrawn="1"/>
        </p:nvSpPr>
        <p:spPr>
          <a:xfrm>
            <a:off x="-892884" y="167565"/>
            <a:ext cx="10944952" cy="20810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ardrop 8">
            <a:extLst>
              <a:ext uri="{FF2B5EF4-FFF2-40B4-BE49-F238E27FC236}">
                <a16:creationId xmlns:a16="http://schemas.microsoft.com/office/drawing/2014/main" id="{AC950E78-0C4E-369A-66D8-6BD0D16B839D}"/>
              </a:ext>
            </a:extLst>
          </p:cNvPr>
          <p:cNvSpPr/>
          <p:nvPr userDrawn="1"/>
        </p:nvSpPr>
        <p:spPr>
          <a:xfrm>
            <a:off x="9661065" y="-8031"/>
            <a:ext cx="2554972" cy="1855882"/>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 company name&#10;&#10;Description automatically generated">
            <a:extLst>
              <a:ext uri="{FF2B5EF4-FFF2-40B4-BE49-F238E27FC236}">
                <a16:creationId xmlns:a16="http://schemas.microsoft.com/office/drawing/2014/main" id="{D1497B84-1EDE-6D77-8D09-903B139671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pic>
        <p:nvPicPr>
          <p:cNvPr id="2" name="Picture 1" descr="Icon&#10;&#10;Description automatically generated">
            <a:extLst>
              <a:ext uri="{FF2B5EF4-FFF2-40B4-BE49-F238E27FC236}">
                <a16:creationId xmlns:a16="http://schemas.microsoft.com/office/drawing/2014/main" id="{1BF10544-7D9C-A6FA-FF16-86FDFD1789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Tree>
    <p:extLst>
      <p:ext uri="{BB962C8B-B14F-4D97-AF65-F5344CB8AC3E}">
        <p14:creationId xmlns:p14="http://schemas.microsoft.com/office/powerpoint/2010/main" val="3961443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9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60572F-AE62-E0D2-66B6-DD06BF524787}"/>
              </a:ext>
            </a:extLst>
          </p:cNvPr>
          <p:cNvPicPr>
            <a:picLocks noChangeAspect="1"/>
          </p:cNvPicPr>
          <p:nvPr userDrawn="1"/>
        </p:nvPicPr>
        <p:blipFill>
          <a:blip r:embed="rId2"/>
          <a:stretch>
            <a:fillRect/>
          </a:stretch>
        </p:blipFill>
        <p:spPr>
          <a:xfrm>
            <a:off x="-20577" y="-8031"/>
            <a:ext cx="2976527" cy="6866031"/>
          </a:xfrm>
          <a:prstGeom prst="rect">
            <a:avLst/>
          </a:prstGeom>
        </p:spPr>
      </p:pic>
      <p:sp>
        <p:nvSpPr>
          <p:cNvPr id="3" name="Content Placeholder 2"/>
          <p:cNvSpPr>
            <a:spLocks noGrp="1"/>
          </p:cNvSpPr>
          <p:nvPr>
            <p:ph idx="1"/>
          </p:nvPr>
        </p:nvSpPr>
        <p:spPr>
          <a:xfrm>
            <a:off x="3086299" y="2158773"/>
            <a:ext cx="832494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3" name="Oval 12"/>
          <p:cNvSpPr/>
          <p:nvPr userDrawn="1"/>
        </p:nvSpPr>
        <p:spPr>
          <a:xfrm>
            <a:off x="3830339" y="6620046"/>
            <a:ext cx="9594167" cy="475908"/>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2909649" y="524124"/>
            <a:ext cx="8501593" cy="1325563"/>
          </a:xfrm>
        </p:spPr>
        <p:txBody>
          <a:bodyPr/>
          <a:lstStyle/>
          <a:p>
            <a:r>
              <a:rPr lang="en-US" dirty="0"/>
              <a:t>Click to edit Master title style</a:t>
            </a:r>
            <a:endParaRPr lang="en-GB" dirty="0"/>
          </a:p>
        </p:txBody>
      </p:sp>
      <p:sp>
        <p:nvSpPr>
          <p:cNvPr id="10" name="Oval 9"/>
          <p:cNvSpPr/>
          <p:nvPr userDrawn="1"/>
        </p:nvSpPr>
        <p:spPr>
          <a:xfrm>
            <a:off x="-892884" y="167565"/>
            <a:ext cx="10944952" cy="20810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ardrop 8">
            <a:extLst>
              <a:ext uri="{FF2B5EF4-FFF2-40B4-BE49-F238E27FC236}">
                <a16:creationId xmlns:a16="http://schemas.microsoft.com/office/drawing/2014/main" id="{AC950E78-0C4E-369A-66D8-6BD0D16B839D}"/>
              </a:ext>
            </a:extLst>
          </p:cNvPr>
          <p:cNvSpPr/>
          <p:nvPr userDrawn="1"/>
        </p:nvSpPr>
        <p:spPr>
          <a:xfrm>
            <a:off x="9661065" y="-8031"/>
            <a:ext cx="2554972" cy="1855882"/>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 company name&#10;&#10;Description automatically generated">
            <a:extLst>
              <a:ext uri="{FF2B5EF4-FFF2-40B4-BE49-F238E27FC236}">
                <a16:creationId xmlns:a16="http://schemas.microsoft.com/office/drawing/2014/main" id="{D1497B84-1EDE-6D77-8D09-903B139671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pic>
        <p:nvPicPr>
          <p:cNvPr id="2" name="Picture 1" descr="Icon&#10;&#10;Description automatically generated">
            <a:extLst>
              <a:ext uri="{FF2B5EF4-FFF2-40B4-BE49-F238E27FC236}">
                <a16:creationId xmlns:a16="http://schemas.microsoft.com/office/drawing/2014/main" id="{1BF10544-7D9C-A6FA-FF16-86FDFD1789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Tree>
    <p:extLst>
      <p:ext uri="{BB962C8B-B14F-4D97-AF65-F5344CB8AC3E}">
        <p14:creationId xmlns:p14="http://schemas.microsoft.com/office/powerpoint/2010/main" val="4257210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0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B517C31-68A4-B58A-9776-5AA88608081D}"/>
              </a:ext>
            </a:extLst>
          </p:cNvPr>
          <p:cNvPicPr>
            <a:picLocks noChangeAspect="1"/>
          </p:cNvPicPr>
          <p:nvPr userDrawn="1"/>
        </p:nvPicPr>
        <p:blipFill>
          <a:blip r:embed="rId2"/>
          <a:stretch>
            <a:fillRect/>
          </a:stretch>
        </p:blipFill>
        <p:spPr>
          <a:xfrm>
            <a:off x="-12744" y="0"/>
            <a:ext cx="2968694" cy="6858000"/>
          </a:xfrm>
          <a:prstGeom prst="rect">
            <a:avLst/>
          </a:prstGeom>
        </p:spPr>
      </p:pic>
      <p:sp>
        <p:nvSpPr>
          <p:cNvPr id="3" name="Content Placeholder 2"/>
          <p:cNvSpPr>
            <a:spLocks noGrp="1"/>
          </p:cNvSpPr>
          <p:nvPr>
            <p:ph idx="1"/>
          </p:nvPr>
        </p:nvSpPr>
        <p:spPr>
          <a:xfrm>
            <a:off x="3086299" y="2158773"/>
            <a:ext cx="832494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3" name="Oval 12"/>
          <p:cNvSpPr/>
          <p:nvPr userDrawn="1"/>
        </p:nvSpPr>
        <p:spPr>
          <a:xfrm>
            <a:off x="3830339" y="6620046"/>
            <a:ext cx="9594167" cy="475908"/>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2909649" y="524124"/>
            <a:ext cx="8501593" cy="1325563"/>
          </a:xfrm>
        </p:spPr>
        <p:txBody>
          <a:bodyPr/>
          <a:lstStyle/>
          <a:p>
            <a:r>
              <a:rPr lang="en-US" dirty="0"/>
              <a:t>Click to edit Master title style</a:t>
            </a:r>
            <a:endParaRPr lang="en-GB" dirty="0"/>
          </a:p>
        </p:txBody>
      </p:sp>
      <p:sp>
        <p:nvSpPr>
          <p:cNvPr id="10" name="Oval 9"/>
          <p:cNvSpPr/>
          <p:nvPr userDrawn="1"/>
        </p:nvSpPr>
        <p:spPr>
          <a:xfrm>
            <a:off x="-892884" y="167565"/>
            <a:ext cx="10944952" cy="20810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ardrop 8">
            <a:extLst>
              <a:ext uri="{FF2B5EF4-FFF2-40B4-BE49-F238E27FC236}">
                <a16:creationId xmlns:a16="http://schemas.microsoft.com/office/drawing/2014/main" id="{AC950E78-0C4E-369A-66D8-6BD0D16B839D}"/>
              </a:ext>
            </a:extLst>
          </p:cNvPr>
          <p:cNvSpPr/>
          <p:nvPr userDrawn="1"/>
        </p:nvSpPr>
        <p:spPr>
          <a:xfrm>
            <a:off x="9661065" y="-8031"/>
            <a:ext cx="2554972" cy="1855882"/>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 company name&#10;&#10;Description automatically generated">
            <a:extLst>
              <a:ext uri="{FF2B5EF4-FFF2-40B4-BE49-F238E27FC236}">
                <a16:creationId xmlns:a16="http://schemas.microsoft.com/office/drawing/2014/main" id="{D1497B84-1EDE-6D77-8D09-903B139671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pic>
        <p:nvPicPr>
          <p:cNvPr id="2" name="Picture 1" descr="Icon&#10;&#10;Description automatically generated">
            <a:extLst>
              <a:ext uri="{FF2B5EF4-FFF2-40B4-BE49-F238E27FC236}">
                <a16:creationId xmlns:a16="http://schemas.microsoft.com/office/drawing/2014/main" id="{1BF10544-7D9C-A6FA-FF16-86FDFD1789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Tree>
    <p:extLst>
      <p:ext uri="{BB962C8B-B14F-4D97-AF65-F5344CB8AC3E}">
        <p14:creationId xmlns:p14="http://schemas.microsoft.com/office/powerpoint/2010/main" val="1778693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1_Title and Content">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297B386-0EAD-80A4-13CF-8F6D6D2842CE}"/>
              </a:ext>
            </a:extLst>
          </p:cNvPr>
          <p:cNvPicPr>
            <a:picLocks noChangeAspect="1"/>
          </p:cNvPicPr>
          <p:nvPr userDrawn="1"/>
        </p:nvPicPr>
        <p:blipFill>
          <a:blip r:embed="rId2"/>
          <a:stretch>
            <a:fillRect/>
          </a:stretch>
        </p:blipFill>
        <p:spPr>
          <a:xfrm>
            <a:off x="-36259" y="-8031"/>
            <a:ext cx="2992209" cy="6858000"/>
          </a:xfrm>
          <a:prstGeom prst="rect">
            <a:avLst/>
          </a:prstGeom>
        </p:spPr>
      </p:pic>
      <p:sp>
        <p:nvSpPr>
          <p:cNvPr id="3" name="Content Placeholder 2"/>
          <p:cNvSpPr>
            <a:spLocks noGrp="1"/>
          </p:cNvSpPr>
          <p:nvPr>
            <p:ph idx="1"/>
          </p:nvPr>
        </p:nvSpPr>
        <p:spPr>
          <a:xfrm>
            <a:off x="3086299" y="2158773"/>
            <a:ext cx="832494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3" name="Oval 12"/>
          <p:cNvSpPr/>
          <p:nvPr userDrawn="1"/>
        </p:nvSpPr>
        <p:spPr>
          <a:xfrm>
            <a:off x="3830339" y="6620046"/>
            <a:ext cx="9594167" cy="475908"/>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2909649" y="524124"/>
            <a:ext cx="8501593" cy="1325563"/>
          </a:xfrm>
        </p:spPr>
        <p:txBody>
          <a:bodyPr/>
          <a:lstStyle/>
          <a:p>
            <a:r>
              <a:rPr lang="en-US" dirty="0"/>
              <a:t>Click to edit Master title style</a:t>
            </a:r>
            <a:endParaRPr lang="en-GB" dirty="0"/>
          </a:p>
        </p:txBody>
      </p:sp>
      <p:sp>
        <p:nvSpPr>
          <p:cNvPr id="10" name="Oval 9"/>
          <p:cNvSpPr/>
          <p:nvPr userDrawn="1"/>
        </p:nvSpPr>
        <p:spPr>
          <a:xfrm>
            <a:off x="-892884" y="167565"/>
            <a:ext cx="10944952" cy="20810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ardrop 8">
            <a:extLst>
              <a:ext uri="{FF2B5EF4-FFF2-40B4-BE49-F238E27FC236}">
                <a16:creationId xmlns:a16="http://schemas.microsoft.com/office/drawing/2014/main" id="{AC950E78-0C4E-369A-66D8-6BD0D16B839D}"/>
              </a:ext>
            </a:extLst>
          </p:cNvPr>
          <p:cNvSpPr/>
          <p:nvPr userDrawn="1"/>
        </p:nvSpPr>
        <p:spPr>
          <a:xfrm>
            <a:off x="9661065" y="-8031"/>
            <a:ext cx="2554972" cy="1855882"/>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 company name&#10;&#10;Description automatically generated">
            <a:extLst>
              <a:ext uri="{FF2B5EF4-FFF2-40B4-BE49-F238E27FC236}">
                <a16:creationId xmlns:a16="http://schemas.microsoft.com/office/drawing/2014/main" id="{D1497B84-1EDE-6D77-8D09-903B139671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pic>
        <p:nvPicPr>
          <p:cNvPr id="17" name="Picture 16" descr="Icon&#10;&#10;Description automatically generated">
            <a:extLst>
              <a:ext uri="{FF2B5EF4-FFF2-40B4-BE49-F238E27FC236}">
                <a16:creationId xmlns:a16="http://schemas.microsoft.com/office/drawing/2014/main" id="{832EBB2A-34E6-D46A-599E-1266A85B9DE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Tree>
    <p:extLst>
      <p:ext uri="{BB962C8B-B14F-4D97-AF65-F5344CB8AC3E}">
        <p14:creationId xmlns:p14="http://schemas.microsoft.com/office/powerpoint/2010/main" val="3271863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b="-20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7" name="Teardrop 6"/>
          <p:cNvSpPr/>
          <p:nvPr userDrawn="1"/>
        </p:nvSpPr>
        <p:spPr>
          <a:xfrm>
            <a:off x="8756501" y="-8031"/>
            <a:ext cx="3459536" cy="2477964"/>
          </a:xfrm>
          <a:prstGeom prst="teardrop">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userDrawn="1"/>
        </p:nvSpPr>
        <p:spPr>
          <a:xfrm>
            <a:off x="408848" y="1581350"/>
            <a:ext cx="10944952" cy="20810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 name="Oval 10"/>
          <p:cNvSpPr/>
          <p:nvPr userDrawn="1"/>
        </p:nvSpPr>
        <p:spPr>
          <a:xfrm>
            <a:off x="4038600" y="3176126"/>
            <a:ext cx="7977554" cy="146304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Placeholder 1"/>
          <p:cNvSpPr>
            <a:spLocks noGrp="1"/>
          </p:cNvSpPr>
          <p:nvPr>
            <p:ph type="title"/>
          </p:nvPr>
        </p:nvSpPr>
        <p:spPr>
          <a:xfrm>
            <a:off x="1676400" y="1959074"/>
            <a:ext cx="10515600" cy="1325563"/>
          </a:xfrm>
          <a:prstGeom prst="rect">
            <a:avLst/>
          </a:prstGeom>
        </p:spPr>
        <p:txBody>
          <a:bodyPr vert="horz" lIns="91440" tIns="45720" rIns="91440" bIns="45720" rtlCol="0" anchor="ctr">
            <a:normAutofit/>
          </a:bodyPr>
          <a:lstStyle>
            <a:lvl1pPr>
              <a:defRPr sz="5400">
                <a:solidFill>
                  <a:schemeClr val="bg1"/>
                </a:solidFill>
              </a:defRPr>
            </a:lvl1pPr>
          </a:lstStyle>
          <a:p>
            <a:r>
              <a:rPr lang="en-US" dirty="0"/>
              <a:t>Click to edit Master title style</a:t>
            </a:r>
            <a:endParaRPr lang="en-GB" dirty="0"/>
          </a:p>
        </p:txBody>
      </p:sp>
      <p:sp>
        <p:nvSpPr>
          <p:cNvPr id="14" name="Subtitle 2"/>
          <p:cNvSpPr>
            <a:spLocks noGrp="1"/>
          </p:cNvSpPr>
          <p:nvPr>
            <p:ph type="subTitle" idx="1"/>
          </p:nvPr>
        </p:nvSpPr>
        <p:spPr>
          <a:xfrm>
            <a:off x="3335216" y="3689597"/>
            <a:ext cx="9144000" cy="1655762"/>
          </a:xfrm>
        </p:spPr>
        <p:txBody>
          <a:bodyPr/>
          <a:lstStyle>
            <a:lvl1pPr marL="0" indent="0" algn="ctr">
              <a:buNone/>
              <a:defRPr sz="24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0" name="Picture 9" descr="Text&#10;&#10;Description automatically generated with medium confidence">
            <a:extLst>
              <a:ext uri="{FF2B5EF4-FFF2-40B4-BE49-F238E27FC236}">
                <a16:creationId xmlns:a16="http://schemas.microsoft.com/office/drawing/2014/main" id="{96D1FB59-CC60-ACAB-1216-E2E42CBBB59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32464" y="407452"/>
            <a:ext cx="3459536" cy="1513864"/>
          </a:xfrm>
          <a:prstGeom prst="rect">
            <a:avLst/>
          </a:prstGeom>
        </p:spPr>
      </p:pic>
      <p:pic>
        <p:nvPicPr>
          <p:cNvPr id="2" name="Picture 1" descr="Icon&#10;&#10;Description automatically generated">
            <a:extLst>
              <a:ext uri="{FF2B5EF4-FFF2-40B4-BE49-F238E27FC236}">
                <a16:creationId xmlns:a16="http://schemas.microsoft.com/office/drawing/2014/main" id="{D79CF6B1-E8D2-197D-F86C-08C6FBB89E5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001" y="4836261"/>
            <a:ext cx="2179303" cy="2179303"/>
          </a:xfrm>
          <a:prstGeom prst="rect">
            <a:avLst/>
          </a:prstGeom>
        </p:spPr>
      </p:pic>
    </p:spTree>
    <p:extLst>
      <p:ext uri="{BB962C8B-B14F-4D97-AF65-F5344CB8AC3E}">
        <p14:creationId xmlns:p14="http://schemas.microsoft.com/office/powerpoint/2010/main" val="4078842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9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829390-532E-5246-6D8E-E685D5426884}"/>
              </a:ext>
            </a:extLst>
          </p:cNvPr>
          <p:cNvPicPr>
            <a:picLocks noChangeAspect="1"/>
          </p:cNvPicPr>
          <p:nvPr userDrawn="1"/>
        </p:nvPicPr>
        <p:blipFill>
          <a:blip r:embed="rId2"/>
          <a:stretch>
            <a:fillRect/>
          </a:stretch>
        </p:blipFill>
        <p:spPr>
          <a:xfrm>
            <a:off x="-42908" y="0"/>
            <a:ext cx="2998001" cy="6858000"/>
          </a:xfrm>
          <a:prstGeom prst="rect">
            <a:avLst/>
          </a:prstGeom>
        </p:spPr>
      </p:pic>
      <p:sp>
        <p:nvSpPr>
          <p:cNvPr id="3" name="Content Placeholder 2"/>
          <p:cNvSpPr>
            <a:spLocks noGrp="1"/>
          </p:cNvSpPr>
          <p:nvPr>
            <p:ph idx="1"/>
          </p:nvPr>
        </p:nvSpPr>
        <p:spPr>
          <a:xfrm>
            <a:off x="3086299" y="2158773"/>
            <a:ext cx="832494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3" name="Oval 12"/>
          <p:cNvSpPr/>
          <p:nvPr userDrawn="1"/>
        </p:nvSpPr>
        <p:spPr>
          <a:xfrm>
            <a:off x="3830339" y="6620046"/>
            <a:ext cx="9594167" cy="475908"/>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2909649" y="524124"/>
            <a:ext cx="8501593" cy="1325563"/>
          </a:xfrm>
        </p:spPr>
        <p:txBody>
          <a:bodyPr/>
          <a:lstStyle/>
          <a:p>
            <a:r>
              <a:rPr lang="en-US" dirty="0"/>
              <a:t>Click to edit Master title style</a:t>
            </a:r>
            <a:endParaRPr lang="en-GB" dirty="0"/>
          </a:p>
        </p:txBody>
      </p:sp>
      <p:sp>
        <p:nvSpPr>
          <p:cNvPr id="10" name="Oval 9"/>
          <p:cNvSpPr/>
          <p:nvPr userDrawn="1"/>
        </p:nvSpPr>
        <p:spPr>
          <a:xfrm>
            <a:off x="-892884" y="167565"/>
            <a:ext cx="10944952" cy="20810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ardrop 8">
            <a:extLst>
              <a:ext uri="{FF2B5EF4-FFF2-40B4-BE49-F238E27FC236}">
                <a16:creationId xmlns:a16="http://schemas.microsoft.com/office/drawing/2014/main" id="{AC950E78-0C4E-369A-66D8-6BD0D16B839D}"/>
              </a:ext>
            </a:extLst>
          </p:cNvPr>
          <p:cNvSpPr/>
          <p:nvPr userDrawn="1"/>
        </p:nvSpPr>
        <p:spPr>
          <a:xfrm>
            <a:off x="9661065" y="-8031"/>
            <a:ext cx="2554972" cy="1855882"/>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 company name&#10;&#10;Description automatically generated">
            <a:extLst>
              <a:ext uri="{FF2B5EF4-FFF2-40B4-BE49-F238E27FC236}">
                <a16:creationId xmlns:a16="http://schemas.microsoft.com/office/drawing/2014/main" id="{D1497B84-1EDE-6D77-8D09-903B139671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pic>
        <p:nvPicPr>
          <p:cNvPr id="2" name="Picture 1" descr="Icon&#10;&#10;Description automatically generated">
            <a:extLst>
              <a:ext uri="{FF2B5EF4-FFF2-40B4-BE49-F238E27FC236}">
                <a16:creationId xmlns:a16="http://schemas.microsoft.com/office/drawing/2014/main" id="{1BF10544-7D9C-A6FA-FF16-86FDFD1789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Tree>
    <p:extLst>
      <p:ext uri="{BB962C8B-B14F-4D97-AF65-F5344CB8AC3E}">
        <p14:creationId xmlns:p14="http://schemas.microsoft.com/office/powerpoint/2010/main" val="1510965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0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E3F287-92D6-1E9A-4DBA-36641FBD33AA}"/>
              </a:ext>
            </a:extLst>
          </p:cNvPr>
          <p:cNvPicPr>
            <a:picLocks noChangeAspect="1"/>
          </p:cNvPicPr>
          <p:nvPr userDrawn="1"/>
        </p:nvPicPr>
        <p:blipFill>
          <a:blip r:embed="rId2"/>
          <a:stretch>
            <a:fillRect/>
          </a:stretch>
        </p:blipFill>
        <p:spPr>
          <a:xfrm>
            <a:off x="-42908" y="0"/>
            <a:ext cx="2952557" cy="6882196"/>
          </a:xfrm>
          <a:prstGeom prst="rect">
            <a:avLst/>
          </a:prstGeom>
        </p:spPr>
      </p:pic>
      <p:sp>
        <p:nvSpPr>
          <p:cNvPr id="3" name="Content Placeholder 2"/>
          <p:cNvSpPr>
            <a:spLocks noGrp="1"/>
          </p:cNvSpPr>
          <p:nvPr>
            <p:ph idx="1"/>
          </p:nvPr>
        </p:nvSpPr>
        <p:spPr>
          <a:xfrm>
            <a:off x="3086299" y="2158773"/>
            <a:ext cx="832494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3" name="Oval 12"/>
          <p:cNvSpPr/>
          <p:nvPr userDrawn="1"/>
        </p:nvSpPr>
        <p:spPr>
          <a:xfrm>
            <a:off x="3830339" y="6620046"/>
            <a:ext cx="9594167" cy="475908"/>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2909649" y="524124"/>
            <a:ext cx="8501593" cy="1325563"/>
          </a:xfrm>
        </p:spPr>
        <p:txBody>
          <a:bodyPr/>
          <a:lstStyle/>
          <a:p>
            <a:r>
              <a:rPr lang="en-US" dirty="0"/>
              <a:t>Click to edit Master title style</a:t>
            </a:r>
            <a:endParaRPr lang="en-GB" dirty="0"/>
          </a:p>
        </p:txBody>
      </p:sp>
      <p:sp>
        <p:nvSpPr>
          <p:cNvPr id="10" name="Oval 9"/>
          <p:cNvSpPr/>
          <p:nvPr userDrawn="1"/>
        </p:nvSpPr>
        <p:spPr>
          <a:xfrm>
            <a:off x="-892884" y="167565"/>
            <a:ext cx="10944952" cy="20810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ardrop 8">
            <a:extLst>
              <a:ext uri="{FF2B5EF4-FFF2-40B4-BE49-F238E27FC236}">
                <a16:creationId xmlns:a16="http://schemas.microsoft.com/office/drawing/2014/main" id="{AC950E78-0C4E-369A-66D8-6BD0D16B839D}"/>
              </a:ext>
            </a:extLst>
          </p:cNvPr>
          <p:cNvSpPr/>
          <p:nvPr userDrawn="1"/>
        </p:nvSpPr>
        <p:spPr>
          <a:xfrm>
            <a:off x="9661065" y="-8031"/>
            <a:ext cx="2554972" cy="1855882"/>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 company name&#10;&#10;Description automatically generated">
            <a:extLst>
              <a:ext uri="{FF2B5EF4-FFF2-40B4-BE49-F238E27FC236}">
                <a16:creationId xmlns:a16="http://schemas.microsoft.com/office/drawing/2014/main" id="{D1497B84-1EDE-6D77-8D09-903B139671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pic>
        <p:nvPicPr>
          <p:cNvPr id="2" name="Picture 1" descr="Icon&#10;&#10;Description automatically generated">
            <a:extLst>
              <a:ext uri="{FF2B5EF4-FFF2-40B4-BE49-F238E27FC236}">
                <a16:creationId xmlns:a16="http://schemas.microsoft.com/office/drawing/2014/main" id="{1BF10544-7D9C-A6FA-FF16-86FDFD1789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Tree>
    <p:extLst>
      <p:ext uri="{BB962C8B-B14F-4D97-AF65-F5344CB8AC3E}">
        <p14:creationId xmlns:p14="http://schemas.microsoft.com/office/powerpoint/2010/main" val="1054611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5_Title and Content">
    <p:spTree>
      <p:nvGrpSpPr>
        <p:cNvPr id="1" name=""/>
        <p:cNvGrpSpPr/>
        <p:nvPr/>
      </p:nvGrpSpPr>
      <p:grpSpPr>
        <a:xfrm>
          <a:off x="0" y="0"/>
          <a:ext cx="0" cy="0"/>
          <a:chOff x="0" y="0"/>
          <a:chExt cx="0" cy="0"/>
        </a:xfrm>
      </p:grpSpPr>
      <p:sp>
        <p:nvSpPr>
          <p:cNvPr id="15" name="Rectangle 14"/>
          <p:cNvSpPr/>
          <p:nvPr userDrawn="1"/>
        </p:nvSpPr>
        <p:spPr>
          <a:xfrm>
            <a:off x="0" y="-8031"/>
            <a:ext cx="2895600" cy="6981238"/>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Content Placeholder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01817" y="1627784"/>
            <a:ext cx="9103497" cy="5160573"/>
          </a:xfrm>
          <a:prstGeom prst="rect">
            <a:avLst/>
          </a:prstGeom>
        </p:spPr>
      </p:pic>
      <p:sp>
        <p:nvSpPr>
          <p:cNvPr id="10" name="Oval 9"/>
          <p:cNvSpPr/>
          <p:nvPr userDrawn="1"/>
        </p:nvSpPr>
        <p:spPr>
          <a:xfrm>
            <a:off x="-892884" y="167565"/>
            <a:ext cx="10944952" cy="208101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3" name="Oval 12"/>
          <p:cNvSpPr/>
          <p:nvPr userDrawn="1"/>
        </p:nvSpPr>
        <p:spPr>
          <a:xfrm>
            <a:off x="3830339" y="6620046"/>
            <a:ext cx="9594167" cy="475908"/>
          </a:xfrm>
          <a:prstGeom prst="ellipse">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3001817" y="524124"/>
            <a:ext cx="8409425" cy="1325563"/>
          </a:xfrm>
        </p:spPr>
        <p:txBody>
          <a:bodyPr/>
          <a:lstStyle/>
          <a:p>
            <a:r>
              <a:rPr lang="en-US" dirty="0"/>
              <a:t>Click to edit Master title style</a:t>
            </a:r>
            <a:endParaRPr lang="en-GB" dirty="0"/>
          </a:p>
        </p:txBody>
      </p:sp>
      <p:sp>
        <p:nvSpPr>
          <p:cNvPr id="2" name="Teardrop 1">
            <a:extLst>
              <a:ext uri="{FF2B5EF4-FFF2-40B4-BE49-F238E27FC236}">
                <a16:creationId xmlns:a16="http://schemas.microsoft.com/office/drawing/2014/main" id="{B5DD1265-B23C-892B-12A2-6B03C453D70B}"/>
              </a:ext>
            </a:extLst>
          </p:cNvPr>
          <p:cNvSpPr/>
          <p:nvPr userDrawn="1"/>
        </p:nvSpPr>
        <p:spPr>
          <a:xfrm>
            <a:off x="9661065" y="-8031"/>
            <a:ext cx="2554972" cy="1855882"/>
          </a:xfrm>
          <a:prstGeom prst="teardrop">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Logo, company name&#10;&#10;Description automatically generated">
            <a:extLst>
              <a:ext uri="{FF2B5EF4-FFF2-40B4-BE49-F238E27FC236}">
                <a16:creationId xmlns:a16="http://schemas.microsoft.com/office/drawing/2014/main" id="{AB23B5C4-88E4-D8CF-E611-25799F9B955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pic>
        <p:nvPicPr>
          <p:cNvPr id="7" name="Picture 6" descr="Icon&#10;&#10;Description automatically generated">
            <a:extLst>
              <a:ext uri="{FF2B5EF4-FFF2-40B4-BE49-F238E27FC236}">
                <a16:creationId xmlns:a16="http://schemas.microsoft.com/office/drawing/2014/main" id="{72953360-8A57-D071-4039-4FA648D9C8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Tree>
    <p:extLst>
      <p:ext uri="{BB962C8B-B14F-4D97-AF65-F5344CB8AC3E}">
        <p14:creationId xmlns:p14="http://schemas.microsoft.com/office/powerpoint/2010/main" val="785731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0A80B34-594F-4B73-91B6-990E46D4A8CF}" type="datetimeFigureOut">
              <a:rPr lang="en-GB" smtClean="0"/>
              <a:t>27/03/2023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53A250-A128-4B75-AC23-325DACA1FC13}" type="slidenum">
              <a:rPr lang="en-GB" smtClean="0"/>
              <a:t>‹#›</a:t>
            </a:fld>
            <a:endParaRPr lang="en-GB"/>
          </a:p>
        </p:txBody>
      </p:sp>
    </p:spTree>
    <p:extLst>
      <p:ext uri="{BB962C8B-B14F-4D97-AF65-F5344CB8AC3E}">
        <p14:creationId xmlns:p14="http://schemas.microsoft.com/office/powerpoint/2010/main" val="2436568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0A80B34-594F-4B73-91B6-990E46D4A8CF}" type="datetimeFigureOut">
              <a:rPr lang="en-GB" smtClean="0"/>
              <a:t>27/03/2023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F53A250-A128-4B75-AC23-325DACA1FC13}" type="slidenum">
              <a:rPr lang="en-GB" smtClean="0"/>
              <a:t>‹#›</a:t>
            </a:fld>
            <a:endParaRPr lang="en-GB"/>
          </a:p>
        </p:txBody>
      </p:sp>
    </p:spTree>
    <p:extLst>
      <p:ext uri="{BB962C8B-B14F-4D97-AF65-F5344CB8AC3E}">
        <p14:creationId xmlns:p14="http://schemas.microsoft.com/office/powerpoint/2010/main" val="1337902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0A80B34-594F-4B73-91B6-990E46D4A8CF}" type="datetimeFigureOut">
              <a:rPr lang="en-GB" smtClean="0"/>
              <a:t>27/03/2023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F53A250-A128-4B75-AC23-325DACA1FC13}" type="slidenum">
              <a:rPr lang="en-GB" smtClean="0"/>
              <a:t>‹#›</a:t>
            </a:fld>
            <a:endParaRPr lang="en-GB"/>
          </a:p>
        </p:txBody>
      </p:sp>
    </p:spTree>
    <p:extLst>
      <p:ext uri="{BB962C8B-B14F-4D97-AF65-F5344CB8AC3E}">
        <p14:creationId xmlns:p14="http://schemas.microsoft.com/office/powerpoint/2010/main" val="3053494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A80B34-594F-4B73-91B6-990E46D4A8CF}" type="datetimeFigureOut">
              <a:rPr lang="en-GB" smtClean="0"/>
              <a:t>27/03/2023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F53A250-A128-4B75-AC23-325DACA1FC13}" type="slidenum">
              <a:rPr lang="en-GB" smtClean="0"/>
              <a:t>‹#›</a:t>
            </a:fld>
            <a:endParaRPr lang="en-GB"/>
          </a:p>
        </p:txBody>
      </p:sp>
    </p:spTree>
    <p:extLst>
      <p:ext uri="{BB962C8B-B14F-4D97-AF65-F5344CB8AC3E}">
        <p14:creationId xmlns:p14="http://schemas.microsoft.com/office/powerpoint/2010/main" val="3673356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A80B34-594F-4B73-91B6-990E46D4A8CF}" type="datetimeFigureOut">
              <a:rPr lang="en-GB" smtClean="0"/>
              <a:t>27/03/2023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53A250-A128-4B75-AC23-325DACA1FC13}" type="slidenum">
              <a:rPr lang="en-GB" smtClean="0"/>
              <a:t>‹#›</a:t>
            </a:fld>
            <a:endParaRPr lang="en-GB"/>
          </a:p>
        </p:txBody>
      </p:sp>
    </p:spTree>
    <p:extLst>
      <p:ext uri="{BB962C8B-B14F-4D97-AF65-F5344CB8AC3E}">
        <p14:creationId xmlns:p14="http://schemas.microsoft.com/office/powerpoint/2010/main" val="32746812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A80B34-594F-4B73-91B6-990E46D4A8CF}" type="datetimeFigureOut">
              <a:rPr lang="en-GB" smtClean="0"/>
              <a:t>27/03/2023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53A250-A128-4B75-AC23-325DACA1FC13}" type="slidenum">
              <a:rPr lang="en-GB" smtClean="0"/>
              <a:t>‹#›</a:t>
            </a:fld>
            <a:endParaRPr lang="en-GB"/>
          </a:p>
        </p:txBody>
      </p:sp>
    </p:spTree>
    <p:extLst>
      <p:ext uri="{BB962C8B-B14F-4D97-AF65-F5344CB8AC3E}">
        <p14:creationId xmlns:p14="http://schemas.microsoft.com/office/powerpoint/2010/main" val="3842810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Tree>
    <p:extLst>
      <p:ext uri="{BB962C8B-B14F-4D97-AF65-F5344CB8AC3E}">
        <p14:creationId xmlns:p14="http://schemas.microsoft.com/office/powerpoint/2010/main" val="2994915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95643" y="2093110"/>
            <a:ext cx="10515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0" name="Oval 9"/>
          <p:cNvSpPr/>
          <p:nvPr userDrawn="1"/>
        </p:nvSpPr>
        <p:spPr>
          <a:xfrm>
            <a:off x="-892884" y="167565"/>
            <a:ext cx="10944952" cy="2081013"/>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userDrawn="1"/>
        </p:nvSpPr>
        <p:spPr>
          <a:xfrm>
            <a:off x="3830339" y="6620046"/>
            <a:ext cx="9594167" cy="475908"/>
          </a:xfrm>
          <a:prstGeom prst="ellipse">
            <a:avLst/>
          </a:prstGeom>
          <a:blipFill>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1406769" y="524124"/>
            <a:ext cx="10004474" cy="1325563"/>
          </a:xfrm>
        </p:spPr>
        <p:txBody>
          <a:bodyPr/>
          <a:lstStyle/>
          <a:p>
            <a:r>
              <a:rPr lang="en-US" dirty="0"/>
              <a:t>Click to edit Master title style</a:t>
            </a:r>
            <a:endParaRPr lang="en-GB" dirty="0"/>
          </a:p>
        </p:txBody>
      </p:sp>
      <p:sp>
        <p:nvSpPr>
          <p:cNvPr id="8" name="Teardrop 7">
            <a:extLst>
              <a:ext uri="{FF2B5EF4-FFF2-40B4-BE49-F238E27FC236}">
                <a16:creationId xmlns:a16="http://schemas.microsoft.com/office/drawing/2014/main" id="{15D43103-9A99-F3B4-B9F5-B057FF91D05B}"/>
              </a:ext>
            </a:extLst>
          </p:cNvPr>
          <p:cNvSpPr/>
          <p:nvPr userDrawn="1"/>
        </p:nvSpPr>
        <p:spPr>
          <a:xfrm>
            <a:off x="9661065" y="-8031"/>
            <a:ext cx="2554972" cy="1855882"/>
          </a:xfrm>
          <a:prstGeom prst="teardrop">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Logo, company name&#10;&#10;Description automatically generated">
            <a:extLst>
              <a:ext uri="{FF2B5EF4-FFF2-40B4-BE49-F238E27FC236}">
                <a16:creationId xmlns:a16="http://schemas.microsoft.com/office/drawing/2014/main" id="{EF1DDC66-0025-F054-CA5A-1A2B0C4D2C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pic>
        <p:nvPicPr>
          <p:cNvPr id="7" name="Picture 6" descr="Icon&#10;&#10;Description automatically generated">
            <a:extLst>
              <a:ext uri="{FF2B5EF4-FFF2-40B4-BE49-F238E27FC236}">
                <a16:creationId xmlns:a16="http://schemas.microsoft.com/office/drawing/2014/main" id="{EB915B70-ADF5-3A28-4742-ABF4F48E17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Tree>
    <p:extLst>
      <p:ext uri="{BB962C8B-B14F-4D97-AF65-F5344CB8AC3E}">
        <p14:creationId xmlns:p14="http://schemas.microsoft.com/office/powerpoint/2010/main" val="29406103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Tree>
    <p:extLst>
      <p:ext uri="{BB962C8B-B14F-4D97-AF65-F5344CB8AC3E}">
        <p14:creationId xmlns:p14="http://schemas.microsoft.com/office/powerpoint/2010/main" val="134341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sp>
        <p:nvSpPr>
          <p:cNvPr id="10" name="Oval 9"/>
          <p:cNvSpPr/>
          <p:nvPr userDrawn="1"/>
        </p:nvSpPr>
        <p:spPr>
          <a:xfrm>
            <a:off x="-892885" y="167565"/>
            <a:ext cx="10889739" cy="2081013"/>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0"/>
            <a:ext cx="2895600" cy="68580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3339547" y="2158773"/>
            <a:ext cx="807169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3" name="Oval 12"/>
          <p:cNvSpPr/>
          <p:nvPr userDrawn="1"/>
        </p:nvSpPr>
        <p:spPr>
          <a:xfrm>
            <a:off x="3830339" y="6620046"/>
            <a:ext cx="9594167" cy="475908"/>
          </a:xfrm>
          <a:prstGeom prst="ellipse">
            <a:avLst/>
          </a:prstGeom>
          <a:blipFill>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895643" y="524124"/>
            <a:ext cx="10515600" cy="1325563"/>
          </a:xfrm>
        </p:spPr>
        <p:txBody>
          <a:bodyPr/>
          <a:lstStyle/>
          <a:p>
            <a:r>
              <a:rPr lang="en-US" dirty="0"/>
              <a:t>Click to edit Master title style</a:t>
            </a:r>
            <a:endParaRPr lang="en-GB" dirty="0"/>
          </a:p>
        </p:txBody>
      </p:sp>
      <p:sp>
        <p:nvSpPr>
          <p:cNvPr id="2" name="Teardrop 1">
            <a:extLst>
              <a:ext uri="{FF2B5EF4-FFF2-40B4-BE49-F238E27FC236}">
                <a16:creationId xmlns:a16="http://schemas.microsoft.com/office/drawing/2014/main" id="{21A9C21E-E378-5C33-B267-DF8C1C457F4A}"/>
              </a:ext>
            </a:extLst>
          </p:cNvPr>
          <p:cNvSpPr/>
          <p:nvPr userDrawn="1"/>
        </p:nvSpPr>
        <p:spPr>
          <a:xfrm>
            <a:off x="9661065" y="-8031"/>
            <a:ext cx="2554972" cy="1855882"/>
          </a:xfrm>
          <a:prstGeom prst="teardrop">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Logo, company name&#10;&#10;Description automatically generated">
            <a:extLst>
              <a:ext uri="{FF2B5EF4-FFF2-40B4-BE49-F238E27FC236}">
                <a16:creationId xmlns:a16="http://schemas.microsoft.com/office/drawing/2014/main" id="{529B8F18-82A6-A885-6B53-B2D3962B98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pic>
        <p:nvPicPr>
          <p:cNvPr id="21" name="Picture 20" descr="Icon&#10;&#10;Description automatically generated">
            <a:extLst>
              <a:ext uri="{FF2B5EF4-FFF2-40B4-BE49-F238E27FC236}">
                <a16:creationId xmlns:a16="http://schemas.microsoft.com/office/drawing/2014/main" id="{663CCE01-AFF8-24B5-6D97-70E222A5D65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Tree>
    <p:extLst>
      <p:ext uri="{BB962C8B-B14F-4D97-AF65-F5344CB8AC3E}">
        <p14:creationId xmlns:p14="http://schemas.microsoft.com/office/powerpoint/2010/main" val="4056754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6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F7A0A77-2F87-0C86-ACBA-99CE6D20A06E}"/>
              </a:ext>
            </a:extLst>
          </p:cNvPr>
          <p:cNvPicPr>
            <a:picLocks noChangeAspect="1"/>
          </p:cNvPicPr>
          <p:nvPr userDrawn="1"/>
        </p:nvPicPr>
        <p:blipFill>
          <a:blip r:embed="rId2"/>
          <a:stretch>
            <a:fillRect/>
          </a:stretch>
        </p:blipFill>
        <p:spPr>
          <a:xfrm>
            <a:off x="-17733" y="0"/>
            <a:ext cx="2900080" cy="6846003"/>
          </a:xfrm>
          <a:prstGeom prst="rect">
            <a:avLst/>
          </a:prstGeom>
        </p:spPr>
      </p:pic>
      <p:sp>
        <p:nvSpPr>
          <p:cNvPr id="10" name="Oval 9"/>
          <p:cNvSpPr/>
          <p:nvPr userDrawn="1"/>
        </p:nvSpPr>
        <p:spPr>
          <a:xfrm>
            <a:off x="-892885" y="167565"/>
            <a:ext cx="10889739" cy="20810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3339547" y="2158773"/>
            <a:ext cx="807169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3" name="Oval 12"/>
          <p:cNvSpPr/>
          <p:nvPr userDrawn="1"/>
        </p:nvSpPr>
        <p:spPr>
          <a:xfrm>
            <a:off x="3830339" y="6620046"/>
            <a:ext cx="9594167" cy="475908"/>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895643" y="524124"/>
            <a:ext cx="10515600" cy="1325563"/>
          </a:xfrm>
        </p:spPr>
        <p:txBody>
          <a:bodyPr/>
          <a:lstStyle/>
          <a:p>
            <a:r>
              <a:rPr lang="en-US" dirty="0"/>
              <a:t>Click to edit Master title style</a:t>
            </a:r>
            <a:endParaRPr lang="en-GB" dirty="0"/>
          </a:p>
        </p:txBody>
      </p:sp>
      <p:sp>
        <p:nvSpPr>
          <p:cNvPr id="2" name="Teardrop 1">
            <a:extLst>
              <a:ext uri="{FF2B5EF4-FFF2-40B4-BE49-F238E27FC236}">
                <a16:creationId xmlns:a16="http://schemas.microsoft.com/office/drawing/2014/main" id="{21A9C21E-E378-5C33-B267-DF8C1C457F4A}"/>
              </a:ext>
            </a:extLst>
          </p:cNvPr>
          <p:cNvSpPr/>
          <p:nvPr userDrawn="1"/>
        </p:nvSpPr>
        <p:spPr>
          <a:xfrm>
            <a:off x="9661065" y="-8031"/>
            <a:ext cx="2554972" cy="1855882"/>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Logo, company name&#10;&#10;Description automatically generated">
            <a:extLst>
              <a:ext uri="{FF2B5EF4-FFF2-40B4-BE49-F238E27FC236}">
                <a16:creationId xmlns:a16="http://schemas.microsoft.com/office/drawing/2014/main" id="{529B8F18-82A6-A885-6B53-B2D3962B98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pic>
        <p:nvPicPr>
          <p:cNvPr id="21" name="Picture 20" descr="Icon&#10;&#10;Description automatically generated">
            <a:extLst>
              <a:ext uri="{FF2B5EF4-FFF2-40B4-BE49-F238E27FC236}">
                <a16:creationId xmlns:a16="http://schemas.microsoft.com/office/drawing/2014/main" id="{663CCE01-AFF8-24B5-6D97-70E222A5D65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Tree>
    <p:extLst>
      <p:ext uri="{BB962C8B-B14F-4D97-AF65-F5344CB8AC3E}">
        <p14:creationId xmlns:p14="http://schemas.microsoft.com/office/powerpoint/2010/main" val="234404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9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A7A21E-8D35-644A-BA4F-8176A22DA132}"/>
              </a:ext>
            </a:extLst>
          </p:cNvPr>
          <p:cNvPicPr>
            <a:picLocks noChangeAspect="1"/>
          </p:cNvPicPr>
          <p:nvPr userDrawn="1"/>
        </p:nvPicPr>
        <p:blipFill>
          <a:blip r:embed="rId2"/>
          <a:stretch>
            <a:fillRect/>
          </a:stretch>
        </p:blipFill>
        <p:spPr>
          <a:xfrm>
            <a:off x="-23273" y="11997"/>
            <a:ext cx="2911159" cy="6846003"/>
          </a:xfrm>
          <a:prstGeom prst="rect">
            <a:avLst/>
          </a:prstGeom>
        </p:spPr>
      </p:pic>
      <p:sp>
        <p:nvSpPr>
          <p:cNvPr id="10" name="Oval 9"/>
          <p:cNvSpPr/>
          <p:nvPr userDrawn="1"/>
        </p:nvSpPr>
        <p:spPr>
          <a:xfrm>
            <a:off x="-892885" y="167565"/>
            <a:ext cx="10889739" cy="20810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3339547" y="2158773"/>
            <a:ext cx="807169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3" name="Oval 12"/>
          <p:cNvSpPr/>
          <p:nvPr userDrawn="1"/>
        </p:nvSpPr>
        <p:spPr>
          <a:xfrm>
            <a:off x="3830339" y="6620046"/>
            <a:ext cx="9594167" cy="475908"/>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895643" y="524124"/>
            <a:ext cx="10515600" cy="1325563"/>
          </a:xfrm>
        </p:spPr>
        <p:txBody>
          <a:bodyPr/>
          <a:lstStyle/>
          <a:p>
            <a:r>
              <a:rPr lang="en-US" dirty="0"/>
              <a:t>Click to edit Master title style</a:t>
            </a:r>
            <a:endParaRPr lang="en-GB" dirty="0"/>
          </a:p>
        </p:txBody>
      </p:sp>
      <p:sp>
        <p:nvSpPr>
          <p:cNvPr id="2" name="Teardrop 1">
            <a:extLst>
              <a:ext uri="{FF2B5EF4-FFF2-40B4-BE49-F238E27FC236}">
                <a16:creationId xmlns:a16="http://schemas.microsoft.com/office/drawing/2014/main" id="{21A9C21E-E378-5C33-B267-DF8C1C457F4A}"/>
              </a:ext>
            </a:extLst>
          </p:cNvPr>
          <p:cNvSpPr/>
          <p:nvPr userDrawn="1"/>
        </p:nvSpPr>
        <p:spPr>
          <a:xfrm>
            <a:off x="9661065" y="-8031"/>
            <a:ext cx="2554972" cy="1855882"/>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Logo, company name&#10;&#10;Description automatically generated">
            <a:extLst>
              <a:ext uri="{FF2B5EF4-FFF2-40B4-BE49-F238E27FC236}">
                <a16:creationId xmlns:a16="http://schemas.microsoft.com/office/drawing/2014/main" id="{529B8F18-82A6-A885-6B53-B2D3962B98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pic>
        <p:nvPicPr>
          <p:cNvPr id="21" name="Picture 20" descr="Icon&#10;&#10;Description automatically generated">
            <a:extLst>
              <a:ext uri="{FF2B5EF4-FFF2-40B4-BE49-F238E27FC236}">
                <a16:creationId xmlns:a16="http://schemas.microsoft.com/office/drawing/2014/main" id="{663CCE01-AFF8-24B5-6D97-70E222A5D65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Tree>
    <p:extLst>
      <p:ext uri="{BB962C8B-B14F-4D97-AF65-F5344CB8AC3E}">
        <p14:creationId xmlns:p14="http://schemas.microsoft.com/office/powerpoint/2010/main" val="3681922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8_Title and Content">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DD60289-DB9C-2486-FDD0-6921B0915F9C}"/>
              </a:ext>
            </a:extLst>
          </p:cNvPr>
          <p:cNvPicPr>
            <a:picLocks noChangeAspect="1"/>
          </p:cNvPicPr>
          <p:nvPr userDrawn="1"/>
        </p:nvPicPr>
        <p:blipFill>
          <a:blip r:embed="rId2"/>
          <a:stretch>
            <a:fillRect/>
          </a:stretch>
        </p:blipFill>
        <p:spPr>
          <a:xfrm>
            <a:off x="-8960" y="11997"/>
            <a:ext cx="2882347" cy="6868245"/>
          </a:xfrm>
          <a:prstGeom prst="rect">
            <a:avLst/>
          </a:prstGeom>
        </p:spPr>
      </p:pic>
      <p:sp>
        <p:nvSpPr>
          <p:cNvPr id="10" name="Oval 9"/>
          <p:cNvSpPr/>
          <p:nvPr userDrawn="1"/>
        </p:nvSpPr>
        <p:spPr>
          <a:xfrm>
            <a:off x="-892885" y="167565"/>
            <a:ext cx="10889739" cy="20810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3339547" y="2158773"/>
            <a:ext cx="807169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3" name="Oval 12"/>
          <p:cNvSpPr/>
          <p:nvPr userDrawn="1"/>
        </p:nvSpPr>
        <p:spPr>
          <a:xfrm>
            <a:off x="3830339" y="6620046"/>
            <a:ext cx="9594167" cy="475908"/>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895643" y="524124"/>
            <a:ext cx="10515600" cy="1325563"/>
          </a:xfrm>
        </p:spPr>
        <p:txBody>
          <a:bodyPr/>
          <a:lstStyle/>
          <a:p>
            <a:r>
              <a:rPr lang="en-US" dirty="0"/>
              <a:t>Click to edit Master title style</a:t>
            </a:r>
            <a:endParaRPr lang="en-GB" dirty="0"/>
          </a:p>
        </p:txBody>
      </p:sp>
      <p:sp>
        <p:nvSpPr>
          <p:cNvPr id="2" name="Teardrop 1">
            <a:extLst>
              <a:ext uri="{FF2B5EF4-FFF2-40B4-BE49-F238E27FC236}">
                <a16:creationId xmlns:a16="http://schemas.microsoft.com/office/drawing/2014/main" id="{21A9C21E-E378-5C33-B267-DF8C1C457F4A}"/>
              </a:ext>
            </a:extLst>
          </p:cNvPr>
          <p:cNvSpPr/>
          <p:nvPr userDrawn="1"/>
        </p:nvSpPr>
        <p:spPr>
          <a:xfrm>
            <a:off x="9661065" y="-8031"/>
            <a:ext cx="2554972" cy="1855882"/>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Logo, company name&#10;&#10;Description automatically generated">
            <a:extLst>
              <a:ext uri="{FF2B5EF4-FFF2-40B4-BE49-F238E27FC236}">
                <a16:creationId xmlns:a16="http://schemas.microsoft.com/office/drawing/2014/main" id="{529B8F18-82A6-A885-6B53-B2D3962B98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pic>
        <p:nvPicPr>
          <p:cNvPr id="21" name="Picture 20" descr="Icon&#10;&#10;Description automatically generated">
            <a:extLst>
              <a:ext uri="{FF2B5EF4-FFF2-40B4-BE49-F238E27FC236}">
                <a16:creationId xmlns:a16="http://schemas.microsoft.com/office/drawing/2014/main" id="{663CCE01-AFF8-24B5-6D97-70E222A5D65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Tree>
    <p:extLst>
      <p:ext uri="{BB962C8B-B14F-4D97-AF65-F5344CB8AC3E}">
        <p14:creationId xmlns:p14="http://schemas.microsoft.com/office/powerpoint/2010/main" val="58874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5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3139111-01C9-CE3B-3B81-18BC4F9E1455}"/>
              </a:ext>
            </a:extLst>
          </p:cNvPr>
          <p:cNvSpPr/>
          <p:nvPr userDrawn="1"/>
        </p:nvSpPr>
        <p:spPr>
          <a:xfrm>
            <a:off x="-13253" y="-8031"/>
            <a:ext cx="28956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6B25D16B-C572-9207-CDE3-CBD014F7DE31}"/>
              </a:ext>
            </a:extLst>
          </p:cNvPr>
          <p:cNvPicPr>
            <a:picLocks noChangeAspect="1"/>
          </p:cNvPicPr>
          <p:nvPr userDrawn="1"/>
        </p:nvPicPr>
        <p:blipFill>
          <a:blip r:embed="rId3"/>
          <a:stretch>
            <a:fillRect/>
          </a:stretch>
        </p:blipFill>
        <p:spPr>
          <a:xfrm>
            <a:off x="3017682" y="1679540"/>
            <a:ext cx="9055651" cy="5082344"/>
          </a:xfrm>
          <a:prstGeom prst="rect">
            <a:avLst/>
          </a:prstGeom>
        </p:spPr>
      </p:pic>
      <p:sp>
        <p:nvSpPr>
          <p:cNvPr id="10" name="Oval 9"/>
          <p:cNvSpPr/>
          <p:nvPr userDrawn="1"/>
        </p:nvSpPr>
        <p:spPr>
          <a:xfrm>
            <a:off x="-892885" y="167565"/>
            <a:ext cx="10889739" cy="208101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3339547" y="2158773"/>
            <a:ext cx="807169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3" name="Oval 12"/>
          <p:cNvSpPr/>
          <p:nvPr userDrawn="1"/>
        </p:nvSpPr>
        <p:spPr>
          <a:xfrm>
            <a:off x="3830339" y="6620046"/>
            <a:ext cx="9594167" cy="475908"/>
          </a:xfrm>
          <a:prstGeom prst="ellipse">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3078031" y="524124"/>
            <a:ext cx="8333211" cy="1325563"/>
          </a:xfrm>
        </p:spPr>
        <p:txBody>
          <a:bodyPr/>
          <a:lstStyle/>
          <a:p>
            <a:r>
              <a:rPr lang="en-US" dirty="0"/>
              <a:t>Click to edit Master title style</a:t>
            </a:r>
            <a:endParaRPr lang="en-GB" dirty="0"/>
          </a:p>
        </p:txBody>
      </p:sp>
      <p:sp>
        <p:nvSpPr>
          <p:cNvPr id="2" name="Teardrop 1">
            <a:extLst>
              <a:ext uri="{FF2B5EF4-FFF2-40B4-BE49-F238E27FC236}">
                <a16:creationId xmlns:a16="http://schemas.microsoft.com/office/drawing/2014/main" id="{21A9C21E-E378-5C33-B267-DF8C1C457F4A}"/>
              </a:ext>
            </a:extLst>
          </p:cNvPr>
          <p:cNvSpPr/>
          <p:nvPr userDrawn="1"/>
        </p:nvSpPr>
        <p:spPr>
          <a:xfrm>
            <a:off x="9661065" y="-8031"/>
            <a:ext cx="2554972" cy="1855882"/>
          </a:xfrm>
          <a:prstGeom prst="teardrop">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Logo, company name&#10;&#10;Description automatically generated">
            <a:extLst>
              <a:ext uri="{FF2B5EF4-FFF2-40B4-BE49-F238E27FC236}">
                <a16:creationId xmlns:a16="http://schemas.microsoft.com/office/drawing/2014/main" id="{529B8F18-82A6-A885-6B53-B2D3962B983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sp>
        <p:nvSpPr>
          <p:cNvPr id="9" name="Rectangle 8">
            <a:extLst>
              <a:ext uri="{FF2B5EF4-FFF2-40B4-BE49-F238E27FC236}">
                <a16:creationId xmlns:a16="http://schemas.microsoft.com/office/drawing/2014/main" id="{D6A1C924-CEB8-28E1-2592-63CC5DAB5855}"/>
              </a:ext>
            </a:extLst>
          </p:cNvPr>
          <p:cNvSpPr/>
          <p:nvPr userDrawn="1"/>
        </p:nvSpPr>
        <p:spPr>
          <a:xfrm>
            <a:off x="3017681" y="1669495"/>
            <a:ext cx="9055652" cy="509603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Icon&#10;&#10;Description automatically generated">
            <a:extLst>
              <a:ext uri="{FF2B5EF4-FFF2-40B4-BE49-F238E27FC236}">
                <a16:creationId xmlns:a16="http://schemas.microsoft.com/office/drawing/2014/main" id="{01C41CA5-8646-9AA1-1C31-FD1F7B6BDBF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Tree>
    <p:extLst>
      <p:ext uri="{BB962C8B-B14F-4D97-AF65-F5344CB8AC3E}">
        <p14:creationId xmlns:p14="http://schemas.microsoft.com/office/powerpoint/2010/main" val="265262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7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0E32A-0F0E-CA04-9A25-014DC05BD71D}"/>
              </a:ext>
            </a:extLst>
          </p:cNvPr>
          <p:cNvPicPr>
            <a:picLocks noChangeAspect="1"/>
          </p:cNvPicPr>
          <p:nvPr userDrawn="1"/>
        </p:nvPicPr>
        <p:blipFill>
          <a:blip r:embed="rId2"/>
          <a:stretch>
            <a:fillRect/>
          </a:stretch>
        </p:blipFill>
        <p:spPr>
          <a:xfrm>
            <a:off x="-36259" y="-8031"/>
            <a:ext cx="2992209" cy="6858000"/>
          </a:xfrm>
          <a:prstGeom prst="rect">
            <a:avLst/>
          </a:prstGeom>
        </p:spPr>
      </p:pic>
      <p:sp>
        <p:nvSpPr>
          <p:cNvPr id="10" name="Oval 9"/>
          <p:cNvSpPr/>
          <p:nvPr userDrawn="1"/>
        </p:nvSpPr>
        <p:spPr>
          <a:xfrm>
            <a:off x="-892885" y="167565"/>
            <a:ext cx="10889739" cy="20810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3339547" y="2158773"/>
            <a:ext cx="807169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90A80B34-594F-4B73-91B6-990E46D4A8CF}"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3A250-A128-4B75-AC23-325DACA1FC13}" type="slidenum">
              <a:rPr lang="en-GB" smtClean="0"/>
              <a:t>‹#›</a:t>
            </a:fld>
            <a:endParaRPr lang="en-GB"/>
          </a:p>
        </p:txBody>
      </p:sp>
      <p:sp>
        <p:nvSpPr>
          <p:cNvPr id="13" name="Oval 12"/>
          <p:cNvSpPr/>
          <p:nvPr userDrawn="1"/>
        </p:nvSpPr>
        <p:spPr>
          <a:xfrm>
            <a:off x="3830339" y="6620046"/>
            <a:ext cx="9594167" cy="475908"/>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3078031" y="524124"/>
            <a:ext cx="8333211" cy="1325563"/>
          </a:xfrm>
        </p:spPr>
        <p:txBody>
          <a:bodyPr/>
          <a:lstStyle/>
          <a:p>
            <a:r>
              <a:rPr lang="en-US" dirty="0"/>
              <a:t>Click to edit Master title style</a:t>
            </a:r>
            <a:endParaRPr lang="en-GB" dirty="0"/>
          </a:p>
        </p:txBody>
      </p:sp>
      <p:sp>
        <p:nvSpPr>
          <p:cNvPr id="2" name="Teardrop 1">
            <a:extLst>
              <a:ext uri="{FF2B5EF4-FFF2-40B4-BE49-F238E27FC236}">
                <a16:creationId xmlns:a16="http://schemas.microsoft.com/office/drawing/2014/main" id="{21A9C21E-E378-5C33-B267-DF8C1C457F4A}"/>
              </a:ext>
            </a:extLst>
          </p:cNvPr>
          <p:cNvSpPr/>
          <p:nvPr userDrawn="1"/>
        </p:nvSpPr>
        <p:spPr>
          <a:xfrm>
            <a:off x="9661065" y="-8031"/>
            <a:ext cx="2554972" cy="1855882"/>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Logo, company name&#10;&#10;Description automatically generated">
            <a:extLst>
              <a:ext uri="{FF2B5EF4-FFF2-40B4-BE49-F238E27FC236}">
                <a16:creationId xmlns:a16="http://schemas.microsoft.com/office/drawing/2014/main" id="{529B8F18-82A6-A885-6B53-B2D3962B98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83147" y="-1521498"/>
            <a:ext cx="2563239" cy="3201038"/>
          </a:xfrm>
          <a:prstGeom prst="rect">
            <a:avLst/>
          </a:prstGeom>
        </p:spPr>
      </p:pic>
      <p:pic>
        <p:nvPicPr>
          <p:cNvPr id="17" name="Picture 16" descr="Icon&#10;&#10;Description automatically generated">
            <a:extLst>
              <a:ext uri="{FF2B5EF4-FFF2-40B4-BE49-F238E27FC236}">
                <a16:creationId xmlns:a16="http://schemas.microsoft.com/office/drawing/2014/main" id="{01C41CA5-8646-9AA1-1C31-FD1F7B6BDBF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7924" y="97253"/>
            <a:ext cx="2179303" cy="2179303"/>
          </a:xfrm>
          <a:prstGeom prst="rect">
            <a:avLst/>
          </a:prstGeom>
        </p:spPr>
      </p:pic>
      <p:sp>
        <p:nvSpPr>
          <p:cNvPr id="8" name="Content Placeholder 2">
            <a:extLst>
              <a:ext uri="{FF2B5EF4-FFF2-40B4-BE49-F238E27FC236}">
                <a16:creationId xmlns:a16="http://schemas.microsoft.com/office/drawing/2014/main" id="{052301CA-1875-F6DF-B1D1-2D5C00F38D78}"/>
              </a:ext>
            </a:extLst>
          </p:cNvPr>
          <p:cNvSpPr>
            <a:spLocks noGrp="1"/>
          </p:cNvSpPr>
          <p:nvPr>
            <p:ph idx="13"/>
          </p:nvPr>
        </p:nvSpPr>
        <p:spPr>
          <a:xfrm>
            <a:off x="3491947" y="2311173"/>
            <a:ext cx="807169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51574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A80B34-594F-4B73-91B6-990E46D4A8CF}" type="datetimeFigureOut">
              <a:rPr lang="en-GB" smtClean="0"/>
              <a:t>27/03/2023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3A250-A128-4B75-AC23-325DACA1FC13}" type="slidenum">
              <a:rPr lang="en-GB" smtClean="0"/>
              <a:t>‹#›</a:t>
            </a:fld>
            <a:endParaRPr lang="en-GB"/>
          </a:p>
        </p:txBody>
      </p:sp>
    </p:spTree>
    <p:extLst>
      <p:ext uri="{BB962C8B-B14F-4D97-AF65-F5344CB8AC3E}">
        <p14:creationId xmlns:p14="http://schemas.microsoft.com/office/powerpoint/2010/main" val="1483158555"/>
      </p:ext>
    </p:extLst>
  </p:cSld>
  <p:clrMap bg1="lt1" tx1="dk1" bg2="lt2" tx2="dk2" accent1="accent1" accent2="accent2" accent3="accent3" accent4="accent4" accent5="accent5" accent6="accent6" hlink="hlink" folHlink="folHlink"/>
  <p:sldLayoutIdLst>
    <p:sldLayoutId id="2147483649" r:id="rId1"/>
    <p:sldLayoutId id="2147483745" r:id="rId2"/>
    <p:sldLayoutId id="2147483650" r:id="rId3"/>
    <p:sldLayoutId id="2147483746" r:id="rId4"/>
    <p:sldLayoutId id="2147483749" r:id="rId5"/>
    <p:sldLayoutId id="2147483752" r:id="rId6"/>
    <p:sldLayoutId id="2147483751" r:id="rId7"/>
    <p:sldLayoutId id="2147483748" r:id="rId8"/>
    <p:sldLayoutId id="2147483780" r:id="rId9"/>
    <p:sldLayoutId id="2147483777" r:id="rId10"/>
    <p:sldLayoutId id="2147483778" r:id="rId11"/>
    <p:sldLayoutId id="2147483779" r:id="rId12"/>
    <p:sldLayoutId id="2147483678" r:id="rId13"/>
    <p:sldLayoutId id="2147483768" r:id="rId14"/>
    <p:sldLayoutId id="2147483737" r:id="rId15"/>
    <p:sldLayoutId id="2147483750" r:id="rId16"/>
    <p:sldLayoutId id="2147483772" r:id="rId17"/>
    <p:sldLayoutId id="2147483773" r:id="rId18"/>
    <p:sldLayoutId id="2147483774" r:id="rId19"/>
    <p:sldLayoutId id="2147483762" r:id="rId20"/>
    <p:sldLayoutId id="2147483763" r:id="rId21"/>
    <p:sldLayoutId id="2147483715" r:id="rId22"/>
    <p:sldLayoutId id="2147483652" r:id="rId23"/>
    <p:sldLayoutId id="2147483653" r:id="rId24"/>
    <p:sldLayoutId id="2147483654" r:id="rId25"/>
    <p:sldLayoutId id="2147483655" r:id="rId26"/>
    <p:sldLayoutId id="2147483656" r:id="rId27"/>
    <p:sldLayoutId id="2147483657" r:id="rId28"/>
    <p:sldLayoutId id="2147483658" r:id="rId29"/>
    <p:sldLayoutId id="2147483659"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60107" y="1842840"/>
            <a:ext cx="10515600" cy="1325563"/>
          </a:xfrm>
        </p:spPr>
        <p:txBody>
          <a:bodyPr>
            <a:normAutofit fontScale="90000"/>
          </a:bodyPr>
          <a:lstStyle/>
          <a:p>
            <a:r>
              <a:rPr lang="en-GB" b="1" i="1" dirty="0"/>
              <a:t>“For me, it means…”</a:t>
            </a:r>
            <a:br>
              <a:rPr lang="en-GB" b="1" dirty="0"/>
            </a:br>
            <a:r>
              <a:rPr lang="en-GB" b="1" dirty="0"/>
              <a:t>Defining Family Inclusive Practice</a:t>
            </a:r>
          </a:p>
        </p:txBody>
      </p:sp>
      <p:sp>
        <p:nvSpPr>
          <p:cNvPr id="5" name="Subtitle 4"/>
          <p:cNvSpPr>
            <a:spLocks noGrp="1"/>
          </p:cNvSpPr>
          <p:nvPr>
            <p:ph type="subTitle" idx="1"/>
          </p:nvPr>
        </p:nvSpPr>
        <p:spPr/>
        <p:txBody>
          <a:bodyPr>
            <a:normAutofit/>
          </a:bodyPr>
          <a:lstStyle/>
          <a:p>
            <a:r>
              <a:rPr lang="en-GB" sz="4000" dirty="0">
                <a:solidFill>
                  <a:srgbClr val="4C5451"/>
                </a:solidFill>
              </a:rPr>
              <a:t>Scott Clements</a:t>
            </a:r>
          </a:p>
        </p:txBody>
      </p:sp>
    </p:spTree>
    <p:extLst>
      <p:ext uri="{BB962C8B-B14F-4D97-AF65-F5344CB8AC3E}">
        <p14:creationId xmlns:p14="http://schemas.microsoft.com/office/powerpoint/2010/main" val="821915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BB015FC5-F41A-5130-5C56-07A1C3271C0F}"/>
              </a:ext>
            </a:extLst>
          </p:cNvPr>
          <p:cNvGraphicFramePr>
            <a:graphicFrameLocks noGrp="1"/>
          </p:cNvGraphicFramePr>
          <p:nvPr>
            <p:ph idx="1"/>
            <p:extLst>
              <p:ext uri="{D42A27DB-BD31-4B8C-83A1-F6EECF244321}">
                <p14:modId xmlns:p14="http://schemas.microsoft.com/office/powerpoint/2010/main" val="2444686657"/>
              </p:ext>
            </p:extLst>
          </p:nvPr>
        </p:nvGraphicFramePr>
        <p:xfrm>
          <a:off x="4698584" y="2266680"/>
          <a:ext cx="5481047" cy="3902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lstStyle/>
          <a:p>
            <a:r>
              <a:rPr lang="en-GB" b="1" dirty="0"/>
              <a:t>Involving Families</a:t>
            </a:r>
          </a:p>
        </p:txBody>
      </p:sp>
      <p:sp>
        <p:nvSpPr>
          <p:cNvPr id="3" name="Oval 2">
            <a:extLst>
              <a:ext uri="{FF2B5EF4-FFF2-40B4-BE49-F238E27FC236}">
                <a16:creationId xmlns:a16="http://schemas.microsoft.com/office/drawing/2014/main" id="{49EE9B44-C805-E2AB-5826-4F7B8A84BC59}"/>
              </a:ext>
            </a:extLst>
          </p:cNvPr>
          <p:cNvSpPr/>
          <p:nvPr/>
        </p:nvSpPr>
        <p:spPr>
          <a:xfrm>
            <a:off x="3058494" y="1541033"/>
            <a:ext cx="9026812" cy="5316967"/>
          </a:xfrm>
          <a:prstGeom prst="ellipse">
            <a:avLst/>
          </a:prstGeom>
          <a:noFill/>
          <a:ln w="38100">
            <a:solidFill>
              <a:srgbClr val="279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42E47FB-1725-B311-435C-9557A1AD2FF4}"/>
              </a:ext>
            </a:extLst>
          </p:cNvPr>
          <p:cNvSpPr/>
          <p:nvPr/>
        </p:nvSpPr>
        <p:spPr>
          <a:xfrm>
            <a:off x="3758737" y="2863907"/>
            <a:ext cx="2090566" cy="1498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279989"/>
                </a:solidFill>
              </a:rPr>
              <a:t>FAMILY SENSITIVE CULTURE</a:t>
            </a:r>
          </a:p>
        </p:txBody>
      </p:sp>
      <p:cxnSp>
        <p:nvCxnSpPr>
          <p:cNvPr id="8" name="Straight Arrow Connector 7">
            <a:extLst>
              <a:ext uri="{FF2B5EF4-FFF2-40B4-BE49-F238E27FC236}">
                <a16:creationId xmlns:a16="http://schemas.microsoft.com/office/drawing/2014/main" id="{B29435E2-D81C-C477-320C-8D4F9BD57FFC}"/>
              </a:ext>
            </a:extLst>
          </p:cNvPr>
          <p:cNvCxnSpPr>
            <a:cxnSpLocks/>
          </p:cNvCxnSpPr>
          <p:nvPr/>
        </p:nvCxnSpPr>
        <p:spPr>
          <a:xfrm>
            <a:off x="10220570" y="4862456"/>
            <a:ext cx="0" cy="1288541"/>
          </a:xfrm>
          <a:prstGeom prst="straightConnector1">
            <a:avLst/>
          </a:prstGeom>
          <a:ln w="41275">
            <a:solidFill>
              <a:srgbClr val="27998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A2A4767-4548-EAD3-69F6-151D4A1CCEC0}"/>
              </a:ext>
            </a:extLst>
          </p:cNvPr>
          <p:cNvCxnSpPr>
            <a:cxnSpLocks/>
          </p:cNvCxnSpPr>
          <p:nvPr/>
        </p:nvCxnSpPr>
        <p:spPr>
          <a:xfrm>
            <a:off x="9386450" y="2248348"/>
            <a:ext cx="0" cy="2614108"/>
          </a:xfrm>
          <a:prstGeom prst="straightConnector1">
            <a:avLst/>
          </a:prstGeom>
          <a:ln w="41275">
            <a:solidFill>
              <a:srgbClr val="27998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615507A-BFBC-C7ED-BD9D-815ED1BCEB4D}"/>
              </a:ext>
            </a:extLst>
          </p:cNvPr>
          <p:cNvSpPr/>
          <p:nvPr/>
        </p:nvSpPr>
        <p:spPr>
          <a:xfrm>
            <a:off x="9426590" y="2248348"/>
            <a:ext cx="2108498" cy="2614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279989"/>
                </a:solidFill>
              </a:rPr>
              <a:t>Structured family inclusive practices</a:t>
            </a:r>
          </a:p>
        </p:txBody>
      </p:sp>
      <p:sp>
        <p:nvSpPr>
          <p:cNvPr id="13" name="Rectangle 12">
            <a:extLst>
              <a:ext uri="{FF2B5EF4-FFF2-40B4-BE49-F238E27FC236}">
                <a16:creationId xmlns:a16="http://schemas.microsoft.com/office/drawing/2014/main" id="{8F3A5049-CAEA-24CD-EBD1-EF86F765CC72}"/>
              </a:ext>
            </a:extLst>
          </p:cNvPr>
          <p:cNvSpPr/>
          <p:nvPr/>
        </p:nvSpPr>
        <p:spPr>
          <a:xfrm>
            <a:off x="10179631" y="4528072"/>
            <a:ext cx="1460142" cy="1805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rgbClr val="279989"/>
                </a:solidFill>
              </a:rPr>
              <a:t>Unstructured  interventions that consider family</a:t>
            </a:r>
          </a:p>
        </p:txBody>
      </p:sp>
    </p:spTree>
    <p:extLst>
      <p:ext uri="{BB962C8B-B14F-4D97-AF65-F5344CB8AC3E}">
        <p14:creationId xmlns:p14="http://schemas.microsoft.com/office/powerpoint/2010/main" val="448782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9256775-A835-9FF2-8E8B-538180030877}"/>
              </a:ext>
            </a:extLst>
          </p:cNvPr>
          <p:cNvSpPr>
            <a:spLocks noGrp="1"/>
          </p:cNvSpPr>
          <p:nvPr>
            <p:ph idx="1"/>
          </p:nvPr>
        </p:nvSpPr>
        <p:spPr>
          <a:xfrm>
            <a:off x="3149599" y="2272340"/>
            <a:ext cx="8261643" cy="4351338"/>
          </a:xfrm>
        </p:spPr>
        <p:txBody>
          <a:bodyPr>
            <a:normAutofit lnSpcReduction="10000"/>
          </a:bodyPr>
          <a:lstStyle/>
          <a:p>
            <a:r>
              <a:rPr lang="en-GB" dirty="0"/>
              <a:t>Families are recognised in drug &amp; alcohol policy, however the family perspective within alcohol &amp; drug treatment is routinely missing.</a:t>
            </a:r>
          </a:p>
          <a:p>
            <a:r>
              <a:rPr lang="en-GB" dirty="0"/>
              <a:t>Treatment approaches should be repositioned to not only consider an individual but widen the lens to consider and incorporate family.</a:t>
            </a:r>
          </a:p>
          <a:p>
            <a:r>
              <a:rPr lang="en-GB" dirty="0"/>
              <a:t>It is important to acknowledge the great work families can do in supporting the work of treatment services but support for the family must go beyond valuing their role in the recovery of the person using substances.</a:t>
            </a:r>
          </a:p>
        </p:txBody>
      </p:sp>
      <p:sp>
        <p:nvSpPr>
          <p:cNvPr id="4" name="Title 3">
            <a:extLst>
              <a:ext uri="{FF2B5EF4-FFF2-40B4-BE49-F238E27FC236}">
                <a16:creationId xmlns:a16="http://schemas.microsoft.com/office/drawing/2014/main" id="{A2DF38EE-FF5C-E217-C465-3B2A1C359545}"/>
              </a:ext>
            </a:extLst>
          </p:cNvPr>
          <p:cNvSpPr>
            <a:spLocks noGrp="1"/>
          </p:cNvSpPr>
          <p:nvPr>
            <p:ph type="title"/>
          </p:nvPr>
        </p:nvSpPr>
        <p:spPr/>
        <p:txBody>
          <a:bodyPr/>
          <a:lstStyle/>
          <a:p>
            <a:r>
              <a:rPr lang="en-GB" b="1" dirty="0"/>
              <a:t>Family Lens</a:t>
            </a:r>
          </a:p>
        </p:txBody>
      </p:sp>
    </p:spTree>
    <p:extLst>
      <p:ext uri="{BB962C8B-B14F-4D97-AF65-F5344CB8AC3E}">
        <p14:creationId xmlns:p14="http://schemas.microsoft.com/office/powerpoint/2010/main" val="1514653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465A0513-0719-7614-1F6F-BA76AD901E6E}"/>
              </a:ext>
            </a:extLst>
          </p:cNvPr>
          <p:cNvSpPr>
            <a:spLocks noGrp="1"/>
          </p:cNvSpPr>
          <p:nvPr>
            <p:ph type="title"/>
          </p:nvPr>
        </p:nvSpPr>
        <p:spPr>
          <a:xfrm>
            <a:off x="2909888" y="523875"/>
            <a:ext cx="8501062" cy="1325563"/>
          </a:xfrm>
        </p:spPr>
        <p:txBody>
          <a:bodyPr/>
          <a:lstStyle/>
          <a:p>
            <a:r>
              <a:rPr lang="en-GB" b="1" i="1" dirty="0"/>
              <a:t>“For me it means…”</a:t>
            </a:r>
            <a:br>
              <a:rPr lang="en-GB" dirty="0"/>
            </a:br>
            <a:r>
              <a:rPr lang="en-GB" sz="4000" b="1" dirty="0"/>
              <a:t>Defining Family Inclusive Practice</a:t>
            </a:r>
          </a:p>
        </p:txBody>
      </p:sp>
      <p:sp>
        <p:nvSpPr>
          <p:cNvPr id="7" name="Content Placeholder 4">
            <a:extLst>
              <a:ext uri="{FF2B5EF4-FFF2-40B4-BE49-F238E27FC236}">
                <a16:creationId xmlns:a16="http://schemas.microsoft.com/office/drawing/2014/main" id="{D092098A-BA17-6A83-384A-057EE301097C}"/>
              </a:ext>
            </a:extLst>
          </p:cNvPr>
          <p:cNvSpPr txBox="1">
            <a:spLocks/>
          </p:cNvSpPr>
          <p:nvPr/>
        </p:nvSpPr>
        <p:spPr>
          <a:xfrm>
            <a:off x="3216743" y="2409386"/>
            <a:ext cx="924763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Font typeface="+mj-lt"/>
              <a:buAutoNum type="arabicPeriod"/>
            </a:pPr>
            <a:r>
              <a:rPr lang="en-GB" sz="3200" b="1" dirty="0">
                <a:latin typeface="Calibri" panose="020F0502020204030204" pitchFamily="34" charset="0"/>
                <a:ea typeface="Calibri" panose="020F0502020204030204" pitchFamily="34" charset="0"/>
                <a:cs typeface="Times New Roman" panose="02020603050405020304" pitchFamily="18" charset="0"/>
              </a:rPr>
              <a:t>From a family perspective</a:t>
            </a:r>
            <a:r>
              <a:rPr lang="en-GB" sz="3200" dirty="0">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buFont typeface="Arial" panose="020B0604020202020204" pitchFamily="34" charset="0"/>
              <a:buNone/>
            </a:pPr>
            <a:r>
              <a:rPr lang="en-GB" sz="3200" dirty="0">
                <a:latin typeface="Calibri" panose="020F0502020204030204" pitchFamily="34" charset="0"/>
                <a:ea typeface="Calibri" panose="020F0502020204030204" pitchFamily="34" charset="0"/>
                <a:cs typeface="Times New Roman" panose="02020603050405020304" pitchFamily="18" charset="0"/>
              </a:rPr>
              <a:t>What do you want services to do to </a:t>
            </a:r>
            <a:r>
              <a:rPr lang="en-GB" sz="3200" b="1" dirty="0">
                <a:latin typeface="Calibri" panose="020F0502020204030204" pitchFamily="34" charset="0"/>
                <a:ea typeface="Calibri" panose="020F0502020204030204" pitchFamily="34" charset="0"/>
                <a:cs typeface="Times New Roman" panose="02020603050405020304" pitchFamily="18" charset="0"/>
              </a:rPr>
              <a:t>include</a:t>
            </a:r>
            <a:r>
              <a:rPr lang="en-GB" sz="3200" dirty="0">
                <a:latin typeface="Calibri" panose="020F0502020204030204" pitchFamily="34" charset="0"/>
                <a:ea typeface="Calibri" panose="020F0502020204030204" pitchFamily="34" charset="0"/>
                <a:cs typeface="Times New Roman" panose="02020603050405020304" pitchFamily="18" charset="0"/>
              </a:rPr>
              <a:t> you?</a:t>
            </a:r>
          </a:p>
          <a:p>
            <a:pPr marL="0" indent="0">
              <a:lnSpc>
                <a:spcPct val="107000"/>
              </a:lnSpc>
              <a:buFont typeface="Arial" panose="020B0604020202020204" pitchFamily="34" charset="0"/>
              <a:buNone/>
            </a:pP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Font typeface="Arial" panose="020B0604020202020204" pitchFamily="34" charset="0"/>
              <a:buNone/>
            </a:pPr>
            <a:r>
              <a:rPr lang="en-GB" sz="3200" b="1" dirty="0">
                <a:latin typeface="Calibri" panose="020F0502020204030204" pitchFamily="34" charset="0"/>
                <a:ea typeface="Calibri" panose="020F0502020204030204" pitchFamily="34" charset="0"/>
                <a:cs typeface="Times New Roman" panose="02020603050405020304" pitchFamily="18" charset="0"/>
              </a:rPr>
              <a:t>2. From a services perspective </a:t>
            </a:r>
          </a:p>
          <a:p>
            <a:pPr marL="0" indent="0">
              <a:lnSpc>
                <a:spcPct val="107000"/>
              </a:lnSpc>
              <a:buFont typeface="Arial" panose="020B0604020202020204" pitchFamily="34" charset="0"/>
              <a:buNone/>
            </a:pPr>
            <a:r>
              <a:rPr lang="en-GB" sz="3200" dirty="0">
                <a:latin typeface="Calibri" panose="020F0502020204030204" pitchFamily="34" charset="0"/>
                <a:ea typeface="Calibri" panose="020F0502020204030204" pitchFamily="34" charset="0"/>
                <a:cs typeface="Times New Roman" panose="02020603050405020304" pitchFamily="18" charset="0"/>
              </a:rPr>
              <a:t>What can you do differently to </a:t>
            </a:r>
            <a:r>
              <a:rPr lang="en-GB" sz="3200" b="1" dirty="0">
                <a:latin typeface="Calibri" panose="020F0502020204030204" pitchFamily="34" charset="0"/>
                <a:ea typeface="Calibri" panose="020F0502020204030204" pitchFamily="34" charset="0"/>
                <a:cs typeface="Times New Roman" panose="02020603050405020304" pitchFamily="18" charset="0"/>
              </a:rPr>
              <a:t>include</a:t>
            </a:r>
            <a:r>
              <a:rPr lang="en-GB" sz="3200" dirty="0">
                <a:latin typeface="Calibri" panose="020F0502020204030204" pitchFamily="34" charset="0"/>
                <a:ea typeface="Calibri" panose="020F0502020204030204" pitchFamily="34" charset="0"/>
                <a:cs typeface="Times New Roman" panose="02020603050405020304" pitchFamily="18" charset="0"/>
              </a:rPr>
              <a:t> families more?</a:t>
            </a:r>
          </a:p>
          <a:p>
            <a:pPr marL="0" indent="0">
              <a:lnSpc>
                <a:spcPct val="107000"/>
              </a:lnSpc>
              <a:buFont typeface="Arial" panose="020B0604020202020204" pitchFamily="34" charset="0"/>
              <a:buNone/>
            </a:pPr>
            <a:endParaRPr lang="en-GB" sz="11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283959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57AB9F-BC42-07F3-A52C-4519FD8A1598}"/>
              </a:ext>
            </a:extLst>
          </p:cNvPr>
          <p:cNvSpPr>
            <a:spLocks noGrp="1"/>
          </p:cNvSpPr>
          <p:nvPr>
            <p:ph type="title"/>
          </p:nvPr>
        </p:nvSpPr>
        <p:spPr>
          <a:xfrm>
            <a:off x="3165953" y="255012"/>
            <a:ext cx="5301391" cy="1325563"/>
          </a:xfrm>
        </p:spPr>
        <p:txBody>
          <a:bodyPr/>
          <a:lstStyle/>
          <a:p>
            <a:r>
              <a:rPr lang="en-GB" b="1" dirty="0"/>
              <a:t>Family Inclusive Practice in Policy</a:t>
            </a:r>
          </a:p>
        </p:txBody>
      </p:sp>
      <p:pic>
        <p:nvPicPr>
          <p:cNvPr id="9" name="Picture 8">
            <a:extLst>
              <a:ext uri="{FF2B5EF4-FFF2-40B4-BE49-F238E27FC236}">
                <a16:creationId xmlns:a16="http://schemas.microsoft.com/office/drawing/2014/main" id="{50CE92C9-24DE-03D8-36F5-9AA628CBCCEB}"/>
              </a:ext>
            </a:extLst>
          </p:cNvPr>
          <p:cNvPicPr>
            <a:picLocks noChangeAspect="1"/>
          </p:cNvPicPr>
          <p:nvPr/>
        </p:nvPicPr>
        <p:blipFill>
          <a:blip r:embed="rId2"/>
          <a:stretch>
            <a:fillRect/>
          </a:stretch>
        </p:blipFill>
        <p:spPr>
          <a:xfrm>
            <a:off x="3266537" y="1580575"/>
            <a:ext cx="8626502" cy="5186855"/>
          </a:xfrm>
          <a:prstGeom prst="rect">
            <a:avLst/>
          </a:prstGeom>
        </p:spPr>
      </p:pic>
      <p:sp>
        <p:nvSpPr>
          <p:cNvPr id="16" name="Rectangle 15">
            <a:extLst>
              <a:ext uri="{FF2B5EF4-FFF2-40B4-BE49-F238E27FC236}">
                <a16:creationId xmlns:a16="http://schemas.microsoft.com/office/drawing/2014/main" id="{C9CDB611-1E25-D166-9CC3-13FB965B10A8}"/>
              </a:ext>
            </a:extLst>
          </p:cNvPr>
          <p:cNvSpPr/>
          <p:nvPr/>
        </p:nvSpPr>
        <p:spPr>
          <a:xfrm>
            <a:off x="168166" y="1996544"/>
            <a:ext cx="2616573" cy="2596055"/>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t>Rights, Respect and Recovery</a:t>
            </a:r>
          </a:p>
          <a:p>
            <a:r>
              <a:rPr lang="en-GB" sz="1200" dirty="0"/>
              <a:t>Vision: Scotland is a country where “we live long, healthy and active lives regardless of where we come from” and where individuals, families and communities:</a:t>
            </a:r>
          </a:p>
          <a:p>
            <a:pPr marL="171450" indent="-171450">
              <a:buFont typeface="Arial" panose="020B0604020202020204" pitchFamily="34" charset="0"/>
              <a:buChar char="•"/>
            </a:pPr>
            <a:r>
              <a:rPr lang="en-GB" sz="1200" dirty="0"/>
              <a:t>Have the right to health and life -free from the harms of alcohol and drugs;</a:t>
            </a:r>
          </a:p>
          <a:p>
            <a:pPr marL="171450" indent="-171450">
              <a:buFont typeface="Arial" panose="020B0604020202020204" pitchFamily="34" charset="0"/>
              <a:buChar char="•"/>
            </a:pPr>
            <a:r>
              <a:rPr lang="en-GB" sz="1200" dirty="0"/>
              <a:t>Are treated with dignity and respect;</a:t>
            </a:r>
          </a:p>
          <a:p>
            <a:pPr marL="171450" indent="-171450">
              <a:buFont typeface="Arial" panose="020B0604020202020204" pitchFamily="34" charset="0"/>
              <a:buChar char="•"/>
            </a:pPr>
            <a:r>
              <a:rPr lang="en-GB" sz="1200" dirty="0"/>
              <a:t>Are fully supported within communities to find their own type of recovery</a:t>
            </a:r>
          </a:p>
        </p:txBody>
      </p:sp>
      <p:sp>
        <p:nvSpPr>
          <p:cNvPr id="17" name="Rectangle 16">
            <a:extLst>
              <a:ext uri="{FF2B5EF4-FFF2-40B4-BE49-F238E27FC236}">
                <a16:creationId xmlns:a16="http://schemas.microsoft.com/office/drawing/2014/main" id="{5BC8455C-5C14-FB65-9A5C-894A988C463E}"/>
              </a:ext>
            </a:extLst>
          </p:cNvPr>
          <p:cNvSpPr/>
          <p:nvPr/>
        </p:nvSpPr>
        <p:spPr>
          <a:xfrm>
            <a:off x="168166" y="4663440"/>
            <a:ext cx="2616573" cy="2103990"/>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t>The framework for families affected by substance use </a:t>
            </a:r>
          </a:p>
          <a:p>
            <a:r>
              <a:rPr lang="en-GB" sz="1200" dirty="0"/>
              <a:t>focuses on improving holistic family support. It re-emphasises the importance of families as partners in supporting their loved one’s treatment and recovery. It also stresses that families need and deserve support in their own right and recognises the need to support children affected by family substance use</a:t>
            </a:r>
          </a:p>
        </p:txBody>
      </p:sp>
    </p:spTree>
    <p:extLst>
      <p:ext uri="{BB962C8B-B14F-4D97-AF65-F5344CB8AC3E}">
        <p14:creationId xmlns:p14="http://schemas.microsoft.com/office/powerpoint/2010/main" val="61290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ign on a tile floor&#10;&#10;Description automatically generated with low confidence">
            <a:extLst>
              <a:ext uri="{FF2B5EF4-FFF2-40B4-BE49-F238E27FC236}">
                <a16:creationId xmlns:a16="http://schemas.microsoft.com/office/drawing/2014/main" id="{5C8C4D4C-3736-49A6-0FF6-CEA1AC632FE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36861" y="1594409"/>
            <a:ext cx="2706225" cy="1927298"/>
          </a:xfrm>
          <a:ln w="76200">
            <a:solidFill>
              <a:srgbClr val="73388C"/>
            </a:solidFill>
          </a:ln>
        </p:spPr>
      </p:pic>
      <p:sp>
        <p:nvSpPr>
          <p:cNvPr id="4" name="Title 3">
            <a:extLst>
              <a:ext uri="{FF2B5EF4-FFF2-40B4-BE49-F238E27FC236}">
                <a16:creationId xmlns:a16="http://schemas.microsoft.com/office/drawing/2014/main" id="{8364B556-89E9-0841-44E6-28094F3E1516}"/>
              </a:ext>
            </a:extLst>
          </p:cNvPr>
          <p:cNvSpPr>
            <a:spLocks noGrp="1"/>
          </p:cNvSpPr>
          <p:nvPr>
            <p:ph type="title"/>
          </p:nvPr>
        </p:nvSpPr>
        <p:spPr>
          <a:xfrm>
            <a:off x="3191069" y="524124"/>
            <a:ext cx="8220173" cy="1325563"/>
          </a:xfrm>
        </p:spPr>
        <p:txBody>
          <a:bodyPr/>
          <a:lstStyle/>
          <a:p>
            <a:r>
              <a:rPr lang="en-GB" b="1" dirty="0"/>
              <a:t>Families Welcome-ISH</a:t>
            </a:r>
          </a:p>
        </p:txBody>
      </p:sp>
      <p:sp>
        <p:nvSpPr>
          <p:cNvPr id="11" name="Content Placeholder 2">
            <a:extLst>
              <a:ext uri="{FF2B5EF4-FFF2-40B4-BE49-F238E27FC236}">
                <a16:creationId xmlns:a16="http://schemas.microsoft.com/office/drawing/2014/main" id="{49344345-89D0-AEEE-406C-97ABA0B58745}"/>
              </a:ext>
            </a:extLst>
          </p:cNvPr>
          <p:cNvSpPr txBox="1">
            <a:spLocks/>
          </p:cNvSpPr>
          <p:nvPr/>
        </p:nvSpPr>
        <p:spPr>
          <a:xfrm>
            <a:off x="3047647" y="2205366"/>
            <a:ext cx="6288426" cy="46526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i="1" dirty="0"/>
              <a:t>From our own experience, and from our conversations with other families, we know </a:t>
            </a:r>
            <a:r>
              <a:rPr lang="en-GB" b="1" i="1" dirty="0"/>
              <a:t>families continue to be routinely excluded by treatment and care services</a:t>
            </a:r>
            <a:r>
              <a:rPr lang="en-GB" i="1" dirty="0"/>
              <a:t>, and are </a:t>
            </a:r>
            <a:r>
              <a:rPr lang="en-GB" b="1" i="1" dirty="0"/>
              <a:t>rarely offered support in their own right</a:t>
            </a:r>
          </a:p>
        </p:txBody>
      </p:sp>
      <p:sp>
        <p:nvSpPr>
          <p:cNvPr id="12" name="Rectangle 11">
            <a:extLst>
              <a:ext uri="{FF2B5EF4-FFF2-40B4-BE49-F238E27FC236}">
                <a16:creationId xmlns:a16="http://schemas.microsoft.com/office/drawing/2014/main" id="{8B0B515D-DFE8-0182-EDC6-7239E01E288E}"/>
              </a:ext>
            </a:extLst>
          </p:cNvPr>
          <p:cNvSpPr/>
          <p:nvPr/>
        </p:nvSpPr>
        <p:spPr>
          <a:xfrm>
            <a:off x="3047647" y="4698461"/>
            <a:ext cx="8994651" cy="1857982"/>
          </a:xfrm>
          <a:prstGeom prst="rect">
            <a:avLst/>
          </a:prstGeom>
          <a:solidFill>
            <a:srgbClr val="3BCDB8"/>
          </a:solidFill>
          <a:ln>
            <a:solidFill>
              <a:srgbClr val="3BC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b="1" i="0" u="none" strike="noStrike" baseline="0" dirty="0">
                <a:solidFill>
                  <a:srgbClr val="000000"/>
                </a:solidFill>
                <a:latin typeface="Calibri" panose="020F0502020204030204" pitchFamily="34" charset="0"/>
              </a:rPr>
              <a:t>Family Reference Group Recommendations, June 2022 </a:t>
            </a:r>
            <a:endParaRPr lang="en-GB" sz="1800" b="0" i="0" u="none" strike="noStrike" baseline="0" dirty="0">
              <a:solidFill>
                <a:srgbClr val="000000"/>
              </a:solidFill>
              <a:latin typeface="Calibri" panose="020F0502020204030204" pitchFamily="34" charset="0"/>
            </a:endParaRPr>
          </a:p>
          <a:p>
            <a:r>
              <a:rPr lang="en-GB" sz="1600" b="0" i="0" u="none" strike="noStrike" baseline="0" dirty="0">
                <a:solidFill>
                  <a:srgbClr val="000000"/>
                </a:solidFill>
                <a:latin typeface="Calibri" panose="020F0502020204030204" pitchFamily="34" charset="0"/>
              </a:rPr>
              <a:t>• Families must be included as </a:t>
            </a:r>
            <a:r>
              <a:rPr lang="en-GB" sz="1600" b="1" i="0" u="none" strike="noStrike" baseline="0" dirty="0">
                <a:solidFill>
                  <a:srgbClr val="000000"/>
                </a:solidFill>
                <a:latin typeface="Calibri" panose="020F0502020204030204" pitchFamily="34" charset="0"/>
              </a:rPr>
              <a:t>partners in care </a:t>
            </a:r>
            <a:r>
              <a:rPr lang="en-GB" sz="1600" b="0" i="0" u="none" strike="noStrike" baseline="0" dirty="0">
                <a:solidFill>
                  <a:srgbClr val="000000"/>
                </a:solidFill>
                <a:latin typeface="Calibri" panose="020F0502020204030204" pitchFamily="34" charset="0"/>
              </a:rPr>
              <a:t>through a presumption of family involvement, in line with national policy and legislative commitments, and similar to other long term, chronic health conditions; </a:t>
            </a:r>
          </a:p>
          <a:p>
            <a:r>
              <a:rPr lang="en-GB" sz="1600" b="0" i="0" u="none" strike="noStrike" baseline="0" dirty="0">
                <a:solidFill>
                  <a:srgbClr val="000000"/>
                </a:solidFill>
                <a:latin typeface="Calibri" panose="020F0502020204030204" pitchFamily="34" charset="0"/>
              </a:rPr>
              <a:t>• There should be </a:t>
            </a:r>
            <a:r>
              <a:rPr lang="en-GB" sz="1600" b="1" i="0" u="none" strike="noStrike" baseline="0" dirty="0">
                <a:solidFill>
                  <a:srgbClr val="000000"/>
                </a:solidFill>
                <a:latin typeface="Calibri" panose="020F0502020204030204" pitchFamily="34" charset="0"/>
              </a:rPr>
              <a:t>mandatory training in Family Inclusive Practice </a:t>
            </a:r>
            <a:r>
              <a:rPr lang="en-GB" sz="1600" b="0" i="0" u="none" strike="noStrike" baseline="0" dirty="0">
                <a:solidFill>
                  <a:srgbClr val="000000"/>
                </a:solidFill>
                <a:latin typeface="Calibri" panose="020F0502020204030204" pitchFamily="34" charset="0"/>
              </a:rPr>
              <a:t>for all staff working in alcohol and drug services; </a:t>
            </a:r>
          </a:p>
          <a:p>
            <a:r>
              <a:rPr lang="en-GB" sz="1600" b="0" i="0" u="none" strike="noStrike" baseline="0" dirty="0">
                <a:solidFill>
                  <a:srgbClr val="000000"/>
                </a:solidFill>
                <a:latin typeface="Calibri" panose="020F0502020204030204" pitchFamily="34" charset="0"/>
              </a:rPr>
              <a:t>• There should be a specific </a:t>
            </a:r>
            <a:r>
              <a:rPr lang="en-GB" sz="1600" b="1" i="0" u="none" strike="noStrike" baseline="0" dirty="0">
                <a:solidFill>
                  <a:srgbClr val="000000"/>
                </a:solidFill>
                <a:latin typeface="Calibri" panose="020F0502020204030204" pitchFamily="34" charset="0"/>
              </a:rPr>
              <a:t>MAT Standard for Families </a:t>
            </a:r>
            <a:r>
              <a:rPr lang="en-GB" sz="1600" b="0" i="0" u="none" strike="noStrike" baseline="0" dirty="0">
                <a:solidFill>
                  <a:srgbClr val="000000"/>
                </a:solidFill>
                <a:latin typeface="Calibri" panose="020F0502020204030204" pitchFamily="34" charset="0"/>
              </a:rPr>
              <a:t>including family support and involvement. </a:t>
            </a:r>
          </a:p>
          <a:p>
            <a:r>
              <a:rPr lang="en-GB" sz="1600" b="0" i="0" u="none" strike="noStrike" baseline="0" dirty="0">
                <a:solidFill>
                  <a:srgbClr val="000000"/>
                </a:solidFill>
                <a:latin typeface="Calibri" panose="020F0502020204030204" pitchFamily="34" charset="0"/>
              </a:rPr>
              <a:t>• Family members must be offered </a:t>
            </a:r>
            <a:r>
              <a:rPr lang="en-GB" sz="1600" b="1" i="0" u="none" strike="noStrike" baseline="0" dirty="0">
                <a:solidFill>
                  <a:srgbClr val="000000"/>
                </a:solidFill>
                <a:latin typeface="Calibri" panose="020F0502020204030204" pitchFamily="34" charset="0"/>
              </a:rPr>
              <a:t>support in their own right</a:t>
            </a:r>
            <a:r>
              <a:rPr lang="en-GB" sz="1600" b="0" i="0" u="none" strike="noStrike" baseline="0" dirty="0">
                <a:solidFill>
                  <a:srgbClr val="000000"/>
                </a:solidFill>
                <a:latin typeface="Calibri" panose="020F0502020204030204" pitchFamily="34" charset="0"/>
              </a:rPr>
              <a:t>, regardless of their loved one’s situation. </a:t>
            </a:r>
          </a:p>
        </p:txBody>
      </p:sp>
      <p:sp>
        <p:nvSpPr>
          <p:cNvPr id="2" name="Rectangle: Rounded Corners 1">
            <a:extLst>
              <a:ext uri="{FF2B5EF4-FFF2-40B4-BE49-F238E27FC236}">
                <a16:creationId xmlns:a16="http://schemas.microsoft.com/office/drawing/2014/main" id="{AABDC448-CA79-F967-9735-F067A460B8DB}"/>
              </a:ext>
            </a:extLst>
          </p:cNvPr>
          <p:cNvSpPr/>
          <p:nvPr/>
        </p:nvSpPr>
        <p:spPr>
          <a:xfrm>
            <a:off x="9336073" y="3668166"/>
            <a:ext cx="2706226" cy="1349231"/>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w="76200">
            <a:solidFill>
              <a:srgbClr val="279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Arrow: Down 8">
            <a:extLst>
              <a:ext uri="{FF2B5EF4-FFF2-40B4-BE49-F238E27FC236}">
                <a16:creationId xmlns:a16="http://schemas.microsoft.com/office/drawing/2014/main" id="{21646F63-5EB7-BB93-12A2-04013B3C404C}"/>
              </a:ext>
            </a:extLst>
          </p:cNvPr>
          <p:cNvSpPr/>
          <p:nvPr/>
        </p:nvSpPr>
        <p:spPr>
          <a:xfrm rot="20296444">
            <a:off x="10054001" y="3027230"/>
            <a:ext cx="914400" cy="975825"/>
          </a:xfrm>
          <a:prstGeom prst="downArrow">
            <a:avLst>
              <a:gd name="adj1" fmla="val 50000"/>
              <a:gd name="adj2" fmla="val 33794"/>
            </a:avLst>
          </a:prstGeom>
          <a:solidFill>
            <a:srgbClr val="279989"/>
          </a:solidFill>
          <a:ln>
            <a:solidFill>
              <a:srgbClr val="279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19C6AAC-828B-4342-3BD8-30CEFB553423}"/>
              </a:ext>
            </a:extLst>
          </p:cNvPr>
          <p:cNvSpPr/>
          <p:nvPr/>
        </p:nvSpPr>
        <p:spPr>
          <a:xfrm>
            <a:off x="3507125" y="6663220"/>
            <a:ext cx="8535173" cy="171793"/>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800" dirty="0">
                <a:solidFill>
                  <a:schemeClr val="tx1"/>
                </a:solidFill>
              </a:rPr>
              <a:t>“What about Families?!”  Reflections and Recommendations for the Scottish Drugs Deaths Task Force – A Report by The Family Reference Group, Scottish Families, June 2022</a:t>
            </a:r>
            <a:endParaRPr lang="en-GB" sz="800" i="1" dirty="0">
              <a:solidFill>
                <a:schemeClr val="tx1"/>
              </a:solidFill>
            </a:endParaRPr>
          </a:p>
        </p:txBody>
      </p:sp>
    </p:spTree>
    <p:extLst>
      <p:ext uri="{BB962C8B-B14F-4D97-AF65-F5344CB8AC3E}">
        <p14:creationId xmlns:p14="http://schemas.microsoft.com/office/powerpoint/2010/main" val="3854503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E558D7-3BA9-73F9-7EB6-3BEF1A2505FD}"/>
              </a:ext>
            </a:extLst>
          </p:cNvPr>
          <p:cNvSpPr>
            <a:spLocks noGrp="1"/>
          </p:cNvSpPr>
          <p:nvPr>
            <p:ph type="title"/>
          </p:nvPr>
        </p:nvSpPr>
        <p:spPr>
          <a:xfrm>
            <a:off x="2880359" y="466761"/>
            <a:ext cx="8348003" cy="1325563"/>
          </a:xfrm>
        </p:spPr>
        <p:txBody>
          <a:bodyPr/>
          <a:lstStyle/>
          <a:p>
            <a:r>
              <a:rPr lang="en-GB" sz="4000" b="1" dirty="0"/>
              <a:t>What is Family Inclusive practice?</a:t>
            </a:r>
          </a:p>
        </p:txBody>
      </p:sp>
      <p:sp>
        <p:nvSpPr>
          <p:cNvPr id="7" name="Content Placeholder 4">
            <a:extLst>
              <a:ext uri="{FF2B5EF4-FFF2-40B4-BE49-F238E27FC236}">
                <a16:creationId xmlns:a16="http://schemas.microsoft.com/office/drawing/2014/main" id="{AF18A3AD-78E0-365B-AA4F-C7A6749AF363}"/>
              </a:ext>
            </a:extLst>
          </p:cNvPr>
          <p:cNvSpPr txBox="1">
            <a:spLocks/>
          </p:cNvSpPr>
          <p:nvPr/>
        </p:nvSpPr>
        <p:spPr>
          <a:xfrm>
            <a:off x="3069771" y="2378229"/>
            <a:ext cx="90159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Involvement of significant members of an individuals social context (often their family) in assessment and care planning.</a:t>
            </a:r>
          </a:p>
          <a:p>
            <a:r>
              <a:rPr lang="en-GB" dirty="0"/>
              <a:t>Seeks to involve families in the scope of the work even though the main focus of the intervention may be an individual in the family. (Partners in treatment)</a:t>
            </a:r>
          </a:p>
          <a:p>
            <a:r>
              <a:rPr lang="en-GB" dirty="0"/>
              <a:t>Valuing families and recognising families have support needs in their own right (regardless of whether the individual using substances is in treatment).</a:t>
            </a:r>
          </a:p>
          <a:p>
            <a:endParaRPr lang="en-GB" dirty="0"/>
          </a:p>
        </p:txBody>
      </p:sp>
    </p:spTree>
    <p:extLst>
      <p:ext uri="{BB962C8B-B14F-4D97-AF65-F5344CB8AC3E}">
        <p14:creationId xmlns:p14="http://schemas.microsoft.com/office/powerpoint/2010/main" val="1276485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ED635A7-353B-EF24-23DE-90BED5159293}"/>
              </a:ext>
            </a:extLst>
          </p:cNvPr>
          <p:cNvSpPr>
            <a:spLocks noGrp="1"/>
          </p:cNvSpPr>
          <p:nvPr>
            <p:ph idx="1"/>
          </p:nvPr>
        </p:nvSpPr>
        <p:spPr>
          <a:xfrm>
            <a:off x="3069771" y="2378229"/>
            <a:ext cx="9015925" cy="4351338"/>
          </a:xfrm>
        </p:spPr>
        <p:txBody>
          <a:bodyPr>
            <a:normAutofit fontScale="77500" lnSpcReduction="20000"/>
          </a:bodyPr>
          <a:lstStyle/>
          <a:p>
            <a:pPr marL="0" indent="0">
              <a:buNone/>
            </a:pPr>
            <a:r>
              <a:rPr lang="en-GB" sz="3800" dirty="0"/>
              <a:t>Services should be </a:t>
            </a:r>
            <a:r>
              <a:rPr lang="en-GB" sz="3800" b="1" dirty="0"/>
              <a:t>family inclusive </a:t>
            </a:r>
            <a:r>
              <a:rPr lang="en-GB" sz="3800" dirty="0"/>
              <a:t>as part of their practice</a:t>
            </a:r>
          </a:p>
          <a:p>
            <a:pPr marL="0" indent="0">
              <a:buNone/>
            </a:pPr>
            <a:endParaRPr lang="en-GB" sz="2600" dirty="0"/>
          </a:p>
          <a:p>
            <a:r>
              <a:rPr lang="en-GB" dirty="0"/>
              <a:t>Family can mean those people who play a significant role in your life.</a:t>
            </a:r>
          </a:p>
          <a:p>
            <a:r>
              <a:rPr lang="en-GB" dirty="0"/>
              <a:t>Family members can only be involved in your recovery journey if you want them to be.</a:t>
            </a:r>
          </a:p>
          <a:p>
            <a:r>
              <a:rPr lang="en-GB" dirty="0"/>
              <a:t>You may want to involve other people who can support your recovery. The service should encourage and help you to do this.</a:t>
            </a:r>
          </a:p>
          <a:p>
            <a:r>
              <a:rPr lang="en-GB" dirty="0"/>
              <a:t>The service should help you minimise the impact that your drug or alcohol use may have on those around you.</a:t>
            </a:r>
          </a:p>
          <a:p>
            <a:r>
              <a:rPr lang="en-GB" dirty="0"/>
              <a:t>If you have children, their needs and wellbeing will be a primary concern.</a:t>
            </a:r>
          </a:p>
          <a:p>
            <a:r>
              <a:rPr lang="en-GB" dirty="0"/>
              <a:t>The service should be aware of the needs of members of your family and whose you live with and, if needed, seek support for them.</a:t>
            </a:r>
          </a:p>
        </p:txBody>
      </p:sp>
      <p:sp>
        <p:nvSpPr>
          <p:cNvPr id="4" name="Title 3">
            <a:extLst>
              <a:ext uri="{FF2B5EF4-FFF2-40B4-BE49-F238E27FC236}">
                <a16:creationId xmlns:a16="http://schemas.microsoft.com/office/drawing/2014/main" id="{2177B29D-A128-C04F-AFE6-FDEA7A0D8ED7}"/>
              </a:ext>
            </a:extLst>
          </p:cNvPr>
          <p:cNvSpPr>
            <a:spLocks noGrp="1"/>
          </p:cNvSpPr>
          <p:nvPr>
            <p:ph type="title"/>
          </p:nvPr>
        </p:nvSpPr>
        <p:spPr>
          <a:xfrm>
            <a:off x="3069771" y="524124"/>
            <a:ext cx="8341472" cy="1325563"/>
          </a:xfrm>
        </p:spPr>
        <p:txBody>
          <a:bodyPr/>
          <a:lstStyle/>
          <a:p>
            <a:r>
              <a:rPr lang="en-GB" b="1" dirty="0"/>
              <a:t>The Quality Principles</a:t>
            </a:r>
          </a:p>
        </p:txBody>
      </p:sp>
      <p:pic>
        <p:nvPicPr>
          <p:cNvPr id="7" name="Picture 6">
            <a:extLst>
              <a:ext uri="{FF2B5EF4-FFF2-40B4-BE49-F238E27FC236}">
                <a16:creationId xmlns:a16="http://schemas.microsoft.com/office/drawing/2014/main" id="{18D42CA9-B45E-0C49-11BD-2C7E75A05380}"/>
              </a:ext>
            </a:extLst>
          </p:cNvPr>
          <p:cNvPicPr>
            <a:picLocks noChangeAspect="1"/>
          </p:cNvPicPr>
          <p:nvPr/>
        </p:nvPicPr>
        <p:blipFill>
          <a:blip r:embed="rId2"/>
          <a:stretch>
            <a:fillRect/>
          </a:stretch>
        </p:blipFill>
        <p:spPr>
          <a:xfrm rot="727837">
            <a:off x="585387" y="2439807"/>
            <a:ext cx="1831241" cy="2604570"/>
          </a:xfrm>
          <a:prstGeom prst="rect">
            <a:avLst/>
          </a:prstGeom>
        </p:spPr>
      </p:pic>
      <p:sp>
        <p:nvSpPr>
          <p:cNvPr id="10" name="Rectangle 9">
            <a:extLst>
              <a:ext uri="{FF2B5EF4-FFF2-40B4-BE49-F238E27FC236}">
                <a16:creationId xmlns:a16="http://schemas.microsoft.com/office/drawing/2014/main" id="{96216E40-B7E8-EE05-FD1B-B5B34A620046}"/>
              </a:ext>
            </a:extLst>
          </p:cNvPr>
          <p:cNvSpPr/>
          <p:nvPr/>
        </p:nvSpPr>
        <p:spPr>
          <a:xfrm>
            <a:off x="6326155" y="6572923"/>
            <a:ext cx="5672065" cy="22960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The Quality Principles: Standard Expectations of Care and Support in Drug and Alcohol Services, August 2014, Scottish Government</a:t>
            </a:r>
            <a:endParaRPr lang="en-GB" sz="800" i="1" dirty="0">
              <a:solidFill>
                <a:schemeClr val="tx1"/>
              </a:solidFill>
            </a:endParaRPr>
          </a:p>
        </p:txBody>
      </p:sp>
    </p:spTree>
    <p:extLst>
      <p:ext uri="{BB962C8B-B14F-4D97-AF65-F5344CB8AC3E}">
        <p14:creationId xmlns:p14="http://schemas.microsoft.com/office/powerpoint/2010/main" val="3877758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5FFD90-AD70-9844-0A65-57AA12A293F1}"/>
              </a:ext>
            </a:extLst>
          </p:cNvPr>
          <p:cNvSpPr>
            <a:spLocks noGrp="1"/>
          </p:cNvSpPr>
          <p:nvPr>
            <p:ph idx="1"/>
          </p:nvPr>
        </p:nvSpPr>
        <p:spPr>
          <a:xfrm>
            <a:off x="2985795" y="1687867"/>
            <a:ext cx="9125340" cy="5046877"/>
          </a:xfrm>
        </p:spPr>
        <p:txBody>
          <a:bodyPr>
            <a:normAutofit fontScale="85000" lnSpcReduction="20000"/>
          </a:bodyPr>
          <a:lstStyle/>
          <a:p>
            <a:pPr marL="342900" lvl="0"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service will ensure people are aware of their right to have someone, such as a family member or nominated person, to support them while they are in MAT and staff will actively assist and support people who choose this option.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Family members or nominated persons are welcomed at visits and treated with dignity and respect. Their own experiences and points of view are acknowledged and valued when people request that they attend.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Family members or nominated persons feel involved in choices about care plans and are encouraged to support the person in following their treatment plan.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Family member or nominated persons are confident that if they contact a service with immediate concerns for the safety of their loved ones, of themselves, or of those around them, including children, they will receive appropriate and timely support.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There are clear pathways that enable family members or nominated persons to use independent advocacy to raise concerns if, for example, they feel they have not been fully informed in decisions about the persons care.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Family members or nominated persons have a named worker as a main point of contact with services and are confident that services are working together and sharing information appropriately.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Family members or nominated persons feel involved in the design, delivery and evaluation of MAT services.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Family members or nominated persons feel able to provide feedback, including complaints, to the service on care planning and treatment, through informal or formal channels.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53B63CCA-8184-06CA-3D45-A24E8B360F29}"/>
              </a:ext>
            </a:extLst>
          </p:cNvPr>
          <p:cNvSpPr>
            <a:spLocks noGrp="1"/>
          </p:cNvSpPr>
          <p:nvPr>
            <p:ph type="title"/>
          </p:nvPr>
        </p:nvSpPr>
        <p:spPr>
          <a:xfrm>
            <a:off x="2985795" y="524124"/>
            <a:ext cx="8425447" cy="1325563"/>
          </a:xfrm>
        </p:spPr>
        <p:txBody>
          <a:bodyPr>
            <a:normAutofit/>
          </a:bodyPr>
          <a:lstStyle/>
          <a:p>
            <a:r>
              <a:rPr lang="en-GB" sz="3600" b="1" dirty="0"/>
              <a:t>What do the standards mean </a:t>
            </a:r>
            <a:br>
              <a:rPr lang="en-GB" sz="3600" b="1" dirty="0"/>
            </a:br>
            <a:r>
              <a:rPr lang="en-GB" sz="3600" b="1" dirty="0"/>
              <a:t>for families or nominated person(s)?</a:t>
            </a:r>
          </a:p>
        </p:txBody>
      </p:sp>
      <p:pic>
        <p:nvPicPr>
          <p:cNvPr id="9" name="Picture 8">
            <a:extLst>
              <a:ext uri="{FF2B5EF4-FFF2-40B4-BE49-F238E27FC236}">
                <a16:creationId xmlns:a16="http://schemas.microsoft.com/office/drawing/2014/main" id="{16BC6CA8-42CF-64C4-39DF-BA4E4D802A37}"/>
              </a:ext>
            </a:extLst>
          </p:cNvPr>
          <p:cNvPicPr>
            <a:picLocks noChangeAspect="1"/>
          </p:cNvPicPr>
          <p:nvPr/>
        </p:nvPicPr>
        <p:blipFill>
          <a:blip r:embed="rId3"/>
          <a:stretch>
            <a:fillRect/>
          </a:stretch>
        </p:blipFill>
        <p:spPr>
          <a:xfrm rot="680345">
            <a:off x="499200" y="2322898"/>
            <a:ext cx="1707254" cy="2431662"/>
          </a:xfrm>
          <a:prstGeom prst="rect">
            <a:avLst/>
          </a:prstGeom>
        </p:spPr>
      </p:pic>
      <p:sp>
        <p:nvSpPr>
          <p:cNvPr id="10" name="Rectangle 9">
            <a:extLst>
              <a:ext uri="{FF2B5EF4-FFF2-40B4-BE49-F238E27FC236}">
                <a16:creationId xmlns:a16="http://schemas.microsoft.com/office/drawing/2014/main" id="{0BE8CC6B-AFBE-F623-B1B0-5ECBFF68CCE6}"/>
              </a:ext>
            </a:extLst>
          </p:cNvPr>
          <p:cNvSpPr/>
          <p:nvPr/>
        </p:nvSpPr>
        <p:spPr>
          <a:xfrm>
            <a:off x="7697755" y="6572923"/>
            <a:ext cx="4300465" cy="22960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Medication Assisted Treatment (MAT) Access, Choice, Support; May 2021, Scottish Government</a:t>
            </a:r>
            <a:endParaRPr lang="en-GB" sz="800" i="1" dirty="0">
              <a:solidFill>
                <a:schemeClr val="tx1"/>
              </a:solidFill>
            </a:endParaRPr>
          </a:p>
        </p:txBody>
      </p:sp>
    </p:spTree>
    <p:extLst>
      <p:ext uri="{BB962C8B-B14F-4D97-AF65-F5344CB8AC3E}">
        <p14:creationId xmlns:p14="http://schemas.microsoft.com/office/powerpoint/2010/main" val="2278290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CB367CE-B616-B22A-DAE9-53B788FA8EF5}"/>
              </a:ext>
            </a:extLst>
          </p:cNvPr>
          <p:cNvSpPr>
            <a:spLocks noGrp="1"/>
          </p:cNvSpPr>
          <p:nvPr>
            <p:ph type="title"/>
          </p:nvPr>
        </p:nvSpPr>
        <p:spPr>
          <a:xfrm>
            <a:off x="3005959" y="524124"/>
            <a:ext cx="8405284" cy="1325563"/>
          </a:xfrm>
        </p:spPr>
        <p:txBody>
          <a:bodyPr/>
          <a:lstStyle/>
          <a:p>
            <a:r>
              <a:rPr lang="en-GB" b="1" dirty="0"/>
              <a:t>Family Inclusion Triangles</a:t>
            </a:r>
          </a:p>
        </p:txBody>
      </p:sp>
      <p:sp>
        <p:nvSpPr>
          <p:cNvPr id="13" name="Isosceles Triangle 12">
            <a:extLst>
              <a:ext uri="{FF2B5EF4-FFF2-40B4-BE49-F238E27FC236}">
                <a16:creationId xmlns:a16="http://schemas.microsoft.com/office/drawing/2014/main" id="{1BD76CA2-50C7-2B51-15F9-B8697C4AAB13}"/>
              </a:ext>
            </a:extLst>
          </p:cNvPr>
          <p:cNvSpPr/>
          <p:nvPr/>
        </p:nvSpPr>
        <p:spPr>
          <a:xfrm>
            <a:off x="8203031" y="2987502"/>
            <a:ext cx="3478084" cy="2249213"/>
          </a:xfrm>
          <a:prstGeom prst="triangle">
            <a:avLst/>
          </a:prstGeom>
          <a:solidFill>
            <a:srgbClr val="73388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a:extLst>
              <a:ext uri="{FF2B5EF4-FFF2-40B4-BE49-F238E27FC236}">
                <a16:creationId xmlns:a16="http://schemas.microsoft.com/office/drawing/2014/main" id="{22DC17B7-5476-5E64-ACF0-F2D1B9359EE6}"/>
              </a:ext>
            </a:extLst>
          </p:cNvPr>
          <p:cNvSpPr/>
          <p:nvPr/>
        </p:nvSpPr>
        <p:spPr>
          <a:xfrm rot="10800000">
            <a:off x="3452651" y="3883707"/>
            <a:ext cx="3478084" cy="2249213"/>
          </a:xfrm>
          <a:prstGeom prst="triangle">
            <a:avLst/>
          </a:prstGeom>
          <a:solidFill>
            <a:srgbClr val="27998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872F40C-7E4C-6E57-5143-9D4E4B531534}"/>
              </a:ext>
            </a:extLst>
          </p:cNvPr>
          <p:cNvSpPr/>
          <p:nvPr/>
        </p:nvSpPr>
        <p:spPr>
          <a:xfrm>
            <a:off x="5368065" y="6002766"/>
            <a:ext cx="1961059" cy="688801"/>
          </a:xfrm>
          <a:prstGeom prst="rect">
            <a:avLst/>
          </a:prstGeom>
          <a:solidFill>
            <a:srgbClr val="3BC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Victimised families</a:t>
            </a:r>
          </a:p>
          <a:p>
            <a:pPr algn="ctr"/>
            <a:r>
              <a:rPr lang="en-GB" sz="1100" i="1" dirty="0"/>
              <a:t>‘They make us feel powerless and blamed for things outside our control’</a:t>
            </a:r>
          </a:p>
        </p:txBody>
      </p:sp>
      <p:sp>
        <p:nvSpPr>
          <p:cNvPr id="16" name="Rectangle 15">
            <a:extLst>
              <a:ext uri="{FF2B5EF4-FFF2-40B4-BE49-F238E27FC236}">
                <a16:creationId xmlns:a16="http://schemas.microsoft.com/office/drawing/2014/main" id="{C283ADA1-CAA6-09C4-A52A-8557B7951F49}"/>
              </a:ext>
            </a:extLst>
          </p:cNvPr>
          <p:cNvSpPr/>
          <p:nvPr/>
        </p:nvSpPr>
        <p:spPr>
          <a:xfrm>
            <a:off x="6282373" y="2000705"/>
            <a:ext cx="1046752" cy="1731981"/>
          </a:xfrm>
          <a:prstGeom prst="rect">
            <a:avLst/>
          </a:prstGeom>
          <a:solidFill>
            <a:srgbClr val="3BC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Rescuing professional </a:t>
            </a:r>
          </a:p>
          <a:p>
            <a:pPr algn="ctr"/>
            <a:r>
              <a:rPr lang="en-GB" sz="1100" i="1" dirty="0"/>
              <a:t>‘They are desperate and lost. I will  help because I know best how to deal with this’</a:t>
            </a:r>
          </a:p>
        </p:txBody>
      </p:sp>
      <p:sp>
        <p:nvSpPr>
          <p:cNvPr id="17" name="Rectangle 16">
            <a:extLst>
              <a:ext uri="{FF2B5EF4-FFF2-40B4-BE49-F238E27FC236}">
                <a16:creationId xmlns:a16="http://schemas.microsoft.com/office/drawing/2014/main" id="{55979E4A-D383-E86D-BA16-C82432E2F3A1}"/>
              </a:ext>
            </a:extLst>
          </p:cNvPr>
          <p:cNvSpPr/>
          <p:nvPr/>
        </p:nvSpPr>
        <p:spPr>
          <a:xfrm>
            <a:off x="3092020" y="2000705"/>
            <a:ext cx="1420564" cy="1731981"/>
          </a:xfrm>
          <a:prstGeom prst="rect">
            <a:avLst/>
          </a:prstGeom>
          <a:solidFill>
            <a:srgbClr val="3BC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Persecuting professional </a:t>
            </a:r>
          </a:p>
          <a:p>
            <a:pPr algn="ctr"/>
            <a:r>
              <a:rPr lang="en-GB" sz="1100" i="1" dirty="0"/>
              <a:t>‘They have contributed to the problem, so how could they be helpful in coming up with the solution? They should listen to me because I have the expertise’</a:t>
            </a:r>
          </a:p>
        </p:txBody>
      </p:sp>
      <p:sp>
        <p:nvSpPr>
          <p:cNvPr id="19" name="Rectangle 18">
            <a:extLst>
              <a:ext uri="{FF2B5EF4-FFF2-40B4-BE49-F238E27FC236}">
                <a16:creationId xmlns:a16="http://schemas.microsoft.com/office/drawing/2014/main" id="{60BA0001-B7C7-3696-14D9-DA1C69AB37C0}"/>
              </a:ext>
            </a:extLst>
          </p:cNvPr>
          <p:cNvSpPr/>
          <p:nvPr/>
        </p:nvSpPr>
        <p:spPr>
          <a:xfrm>
            <a:off x="7518053" y="2000705"/>
            <a:ext cx="2411255" cy="922469"/>
          </a:xfrm>
          <a:prstGeom prst="rect">
            <a:avLst/>
          </a:prstGeom>
          <a:solidFill>
            <a:srgbClr val="B07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Vulnerable families</a:t>
            </a:r>
          </a:p>
          <a:p>
            <a:pPr algn="ctr"/>
            <a:r>
              <a:rPr lang="en-GB" sz="1100" i="1" dirty="0"/>
              <a:t>‘We would like to use your knowledge</a:t>
            </a:r>
          </a:p>
          <a:p>
            <a:pPr algn="ctr"/>
            <a:r>
              <a:rPr lang="en-GB" sz="1100" i="1" dirty="0"/>
              <a:t>to assist us in better understanding</a:t>
            </a:r>
          </a:p>
          <a:p>
            <a:pPr algn="ctr"/>
            <a:r>
              <a:rPr lang="en-GB" sz="1100" i="1" dirty="0"/>
              <a:t>substance use issues and the system. You will be on TAP, not on TOP.’</a:t>
            </a:r>
          </a:p>
        </p:txBody>
      </p:sp>
      <p:sp>
        <p:nvSpPr>
          <p:cNvPr id="20" name="Rectangle 19">
            <a:extLst>
              <a:ext uri="{FF2B5EF4-FFF2-40B4-BE49-F238E27FC236}">
                <a16:creationId xmlns:a16="http://schemas.microsoft.com/office/drawing/2014/main" id="{64671CE5-025A-660B-D8C5-DD0973CA82EB}"/>
              </a:ext>
            </a:extLst>
          </p:cNvPr>
          <p:cNvSpPr/>
          <p:nvPr/>
        </p:nvSpPr>
        <p:spPr>
          <a:xfrm>
            <a:off x="7592458" y="5331840"/>
            <a:ext cx="1253298" cy="1042690"/>
          </a:xfrm>
          <a:prstGeom prst="rect">
            <a:avLst/>
          </a:prstGeom>
          <a:solidFill>
            <a:srgbClr val="B07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Assertive professional </a:t>
            </a:r>
          </a:p>
          <a:p>
            <a:pPr algn="ctr"/>
            <a:r>
              <a:rPr lang="en-GB" sz="1100" i="1" dirty="0"/>
              <a:t>‘How can I use my knowledge to</a:t>
            </a:r>
          </a:p>
          <a:p>
            <a:pPr algn="ctr"/>
            <a:r>
              <a:rPr lang="en-GB" sz="1100" i="1" dirty="0"/>
              <a:t>work with you’</a:t>
            </a:r>
          </a:p>
        </p:txBody>
      </p:sp>
      <p:sp>
        <p:nvSpPr>
          <p:cNvPr id="21" name="Rectangle 20">
            <a:extLst>
              <a:ext uri="{FF2B5EF4-FFF2-40B4-BE49-F238E27FC236}">
                <a16:creationId xmlns:a16="http://schemas.microsoft.com/office/drawing/2014/main" id="{F85800C3-89AD-2DEC-9EF3-C721E8EC2E17}"/>
              </a:ext>
            </a:extLst>
          </p:cNvPr>
          <p:cNvSpPr/>
          <p:nvPr/>
        </p:nvSpPr>
        <p:spPr>
          <a:xfrm>
            <a:off x="10144461" y="5331840"/>
            <a:ext cx="1853759" cy="1042690"/>
          </a:xfrm>
          <a:prstGeom prst="rect">
            <a:avLst/>
          </a:prstGeom>
          <a:solidFill>
            <a:srgbClr val="B07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Caring professional </a:t>
            </a:r>
          </a:p>
          <a:p>
            <a:pPr algn="ctr"/>
            <a:r>
              <a:rPr lang="en-GB" sz="1100" i="1" dirty="0"/>
              <a:t>‘I will listen to you until I understand your view of the world and how to see substance use issues from your perspective’</a:t>
            </a:r>
          </a:p>
        </p:txBody>
      </p:sp>
      <p:sp>
        <p:nvSpPr>
          <p:cNvPr id="22" name="Rectangle 21">
            <a:extLst>
              <a:ext uri="{FF2B5EF4-FFF2-40B4-BE49-F238E27FC236}">
                <a16:creationId xmlns:a16="http://schemas.microsoft.com/office/drawing/2014/main" id="{0DFA74BC-E469-80F3-94C6-123A7A7FE328}"/>
              </a:ext>
            </a:extLst>
          </p:cNvPr>
          <p:cNvSpPr/>
          <p:nvPr/>
        </p:nvSpPr>
        <p:spPr>
          <a:xfrm>
            <a:off x="4187749" y="4169159"/>
            <a:ext cx="1961454" cy="1154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Tokenistic family inclusion triangle</a:t>
            </a:r>
            <a:endParaRPr lang="en-GB" sz="2000" i="1" dirty="0"/>
          </a:p>
        </p:txBody>
      </p:sp>
      <p:sp>
        <p:nvSpPr>
          <p:cNvPr id="23" name="Rectangle 22">
            <a:extLst>
              <a:ext uri="{FF2B5EF4-FFF2-40B4-BE49-F238E27FC236}">
                <a16:creationId xmlns:a16="http://schemas.microsoft.com/office/drawing/2014/main" id="{AD172E1F-74AF-4943-F4F3-E9F4E2839A49}"/>
              </a:ext>
            </a:extLst>
          </p:cNvPr>
          <p:cNvSpPr/>
          <p:nvPr/>
        </p:nvSpPr>
        <p:spPr>
          <a:xfrm>
            <a:off x="8961346" y="3853971"/>
            <a:ext cx="1961454" cy="1154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Meaningful family inclusion triangle</a:t>
            </a:r>
            <a:endParaRPr lang="en-GB" sz="2000" i="1" dirty="0"/>
          </a:p>
        </p:txBody>
      </p:sp>
      <p:sp>
        <p:nvSpPr>
          <p:cNvPr id="25" name="Rectangle 24">
            <a:extLst>
              <a:ext uri="{FF2B5EF4-FFF2-40B4-BE49-F238E27FC236}">
                <a16:creationId xmlns:a16="http://schemas.microsoft.com/office/drawing/2014/main" id="{C1963BC1-83C1-F8AB-0020-9726BDAF2D61}"/>
              </a:ext>
            </a:extLst>
          </p:cNvPr>
          <p:cNvSpPr/>
          <p:nvPr/>
        </p:nvSpPr>
        <p:spPr>
          <a:xfrm>
            <a:off x="8122024" y="6572923"/>
            <a:ext cx="3876196" cy="22960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Illustration adapted from F. Baum’s The new public health, Oxford University Press 2008</a:t>
            </a:r>
            <a:endParaRPr lang="en-GB" sz="800" i="1" dirty="0">
              <a:solidFill>
                <a:schemeClr val="tx1"/>
              </a:solidFill>
            </a:endParaRPr>
          </a:p>
        </p:txBody>
      </p:sp>
      <p:pic>
        <p:nvPicPr>
          <p:cNvPr id="1028" name="Picture 4" descr="Values, beliefs and attitudes">
            <a:extLst>
              <a:ext uri="{FF2B5EF4-FFF2-40B4-BE49-F238E27FC236}">
                <a16:creationId xmlns:a16="http://schemas.microsoft.com/office/drawing/2014/main" id="{5E13D89B-C3ED-7D62-D468-F7BEDB1A8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294" y="2652074"/>
            <a:ext cx="3624016" cy="3034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876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540F6B-F6C1-E868-D852-AA33FF237BCD}"/>
              </a:ext>
            </a:extLst>
          </p:cNvPr>
          <p:cNvSpPr>
            <a:spLocks noGrp="1"/>
          </p:cNvSpPr>
          <p:nvPr>
            <p:ph type="title"/>
          </p:nvPr>
        </p:nvSpPr>
        <p:spPr/>
        <p:txBody>
          <a:bodyPr/>
          <a:lstStyle/>
          <a:p>
            <a:r>
              <a:rPr lang="en-GB" b="1" dirty="0"/>
              <a:t>Family as an asset</a:t>
            </a:r>
          </a:p>
        </p:txBody>
      </p:sp>
      <p:sp>
        <p:nvSpPr>
          <p:cNvPr id="2" name="Rectangle 1">
            <a:extLst>
              <a:ext uri="{FF2B5EF4-FFF2-40B4-BE49-F238E27FC236}">
                <a16:creationId xmlns:a16="http://schemas.microsoft.com/office/drawing/2014/main" id="{225CAC0E-3091-B7A1-51FB-E97BA3CBAE7E}"/>
              </a:ext>
            </a:extLst>
          </p:cNvPr>
          <p:cNvSpPr/>
          <p:nvPr/>
        </p:nvSpPr>
        <p:spPr>
          <a:xfrm>
            <a:off x="7791450" y="6572923"/>
            <a:ext cx="4206770" cy="22960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Disrupting Standard Mode: A Big Picture Story of Family Inclusion in Substance Use Services, University of Victoria, Canada, 2017</a:t>
            </a:r>
            <a:endParaRPr lang="en-GB" sz="600" i="1" dirty="0">
              <a:solidFill>
                <a:schemeClr val="tx1"/>
              </a:solidFill>
            </a:endParaRPr>
          </a:p>
        </p:txBody>
      </p:sp>
    </p:spTree>
    <p:extLst>
      <p:ext uri="{BB962C8B-B14F-4D97-AF65-F5344CB8AC3E}">
        <p14:creationId xmlns:p14="http://schemas.microsoft.com/office/powerpoint/2010/main" val="1106351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9C54-32B6-F6D3-EAB1-15C57F683AA4}"/>
              </a:ext>
            </a:extLst>
          </p:cNvPr>
          <p:cNvSpPr>
            <a:spLocks noGrp="1"/>
          </p:cNvSpPr>
          <p:nvPr>
            <p:ph type="title"/>
          </p:nvPr>
        </p:nvSpPr>
        <p:spPr>
          <a:xfrm>
            <a:off x="2965196" y="333966"/>
            <a:ext cx="8501593" cy="1325563"/>
          </a:xfrm>
        </p:spPr>
        <p:txBody>
          <a:bodyPr/>
          <a:lstStyle/>
          <a:p>
            <a:r>
              <a:rPr lang="en-GB" b="1" dirty="0"/>
              <a:t>Spectrum of </a:t>
            </a:r>
            <a:br>
              <a:rPr lang="en-GB" b="1" dirty="0"/>
            </a:br>
            <a:r>
              <a:rPr lang="en-GB" b="1" dirty="0"/>
              <a:t>Family Engagement</a:t>
            </a:r>
          </a:p>
        </p:txBody>
      </p:sp>
      <p:pic>
        <p:nvPicPr>
          <p:cNvPr id="9" name="Picture 8">
            <a:extLst>
              <a:ext uri="{FF2B5EF4-FFF2-40B4-BE49-F238E27FC236}">
                <a16:creationId xmlns:a16="http://schemas.microsoft.com/office/drawing/2014/main" id="{53A5B887-7239-DB87-3420-EED958BB0FAE}"/>
              </a:ext>
            </a:extLst>
          </p:cNvPr>
          <p:cNvPicPr>
            <a:picLocks noChangeAspect="1"/>
          </p:cNvPicPr>
          <p:nvPr/>
        </p:nvPicPr>
        <p:blipFill>
          <a:blip r:embed="rId3"/>
          <a:stretch>
            <a:fillRect/>
          </a:stretch>
        </p:blipFill>
        <p:spPr>
          <a:xfrm>
            <a:off x="3198460" y="1357826"/>
            <a:ext cx="8604764" cy="5500174"/>
          </a:xfrm>
          <a:prstGeom prst="rect">
            <a:avLst/>
          </a:prstGeom>
        </p:spPr>
      </p:pic>
      <p:sp>
        <p:nvSpPr>
          <p:cNvPr id="10" name="Rectangle 9">
            <a:extLst>
              <a:ext uri="{FF2B5EF4-FFF2-40B4-BE49-F238E27FC236}">
                <a16:creationId xmlns:a16="http://schemas.microsoft.com/office/drawing/2014/main" id="{D0D7880F-365A-1AE5-295E-70595F863645}"/>
              </a:ext>
            </a:extLst>
          </p:cNvPr>
          <p:cNvSpPr/>
          <p:nvPr/>
        </p:nvSpPr>
        <p:spPr>
          <a:xfrm>
            <a:off x="5701004" y="6690049"/>
            <a:ext cx="4879910" cy="167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rgbClr val="4C5451"/>
                </a:solidFill>
              </a:rPr>
              <a:t>Adapted from 2007 International Association for Public Participation, Spectrum of Public Participation</a:t>
            </a:r>
          </a:p>
        </p:txBody>
      </p:sp>
    </p:spTree>
    <p:extLst>
      <p:ext uri="{BB962C8B-B14F-4D97-AF65-F5344CB8AC3E}">
        <p14:creationId xmlns:p14="http://schemas.microsoft.com/office/powerpoint/2010/main" val="1719704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443b80a-54f0-4ca5-9db8-2896f51fe2f0">
      <UserInfo>
        <DisplayName>Martha Rae</DisplayName>
        <AccountId>28</AccountId>
        <AccountType/>
      </UserInfo>
    </SharedWithUsers>
    <TaxCatchAll xmlns="3443b80a-54f0-4ca5-9db8-2896f51fe2f0" xsi:nil="true"/>
    <lcf76f155ced4ddcb4097134ff3c332f xmlns="bf41e88b-e5cd-438b-bf1f-95a342fb645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16209379740B47AD6C22351D4C8A64" ma:contentTypeVersion="16" ma:contentTypeDescription="Create a new document." ma:contentTypeScope="" ma:versionID="0cf8dde9e873470329fcef2a0295caf0">
  <xsd:schema xmlns:xsd="http://www.w3.org/2001/XMLSchema" xmlns:xs="http://www.w3.org/2001/XMLSchema" xmlns:p="http://schemas.microsoft.com/office/2006/metadata/properties" xmlns:ns2="bf41e88b-e5cd-438b-bf1f-95a342fb6453" xmlns:ns3="3443b80a-54f0-4ca5-9db8-2896f51fe2f0" targetNamespace="http://schemas.microsoft.com/office/2006/metadata/properties" ma:root="true" ma:fieldsID="d8ce33ec28f60945bc43b7b5df2529d4" ns2:_="" ns3:_="">
    <xsd:import namespace="bf41e88b-e5cd-438b-bf1f-95a342fb6453"/>
    <xsd:import namespace="3443b80a-54f0-4ca5-9db8-2896f51fe2f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41e88b-e5cd-438b-bf1f-95a342fb64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46c85f6-8fb4-4cf5-93ce-3863067841f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443b80a-54f0-4ca5-9db8-2896f51fe2f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36e0227-c48f-4555-b9a2-ab1cbbc2092e}" ma:internalName="TaxCatchAll" ma:showField="CatchAllData" ma:web="3443b80a-54f0-4ca5-9db8-2896f51fe2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ADA1EC-1F81-441E-97BF-4A08DA5A1862}">
  <ds:schemaRefs>
    <ds:schemaRef ds:uri="http://schemas.microsoft.com/sharepoint/v3/contenttype/forms"/>
  </ds:schemaRefs>
</ds:datastoreItem>
</file>

<file path=customXml/itemProps2.xml><?xml version="1.0" encoding="utf-8"?>
<ds:datastoreItem xmlns:ds="http://schemas.openxmlformats.org/officeDocument/2006/customXml" ds:itemID="{13DE9292-FA54-4DCF-B666-27854FE91083}">
  <ds:schemaRefs>
    <ds:schemaRef ds:uri="3443b80a-54f0-4ca5-9db8-2896f51fe2f0"/>
    <ds:schemaRef ds:uri="http://purl.org/dc/terms/"/>
    <ds:schemaRef ds:uri="http://schemas.microsoft.com/office/2006/metadata/properties"/>
    <ds:schemaRef ds:uri="http://purl.org/dc/dcmitype/"/>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45e34a2e-f244-4241-a0f3-a273cfdb3618"/>
  </ds:schemaRefs>
</ds:datastoreItem>
</file>

<file path=customXml/itemProps3.xml><?xml version="1.0" encoding="utf-8"?>
<ds:datastoreItem xmlns:ds="http://schemas.openxmlformats.org/officeDocument/2006/customXml" ds:itemID="{D545641D-58F1-4F9A-8240-6EA489F98EAF}"/>
</file>

<file path=docProps/app.xml><?xml version="1.0" encoding="utf-8"?>
<Properties xmlns="http://schemas.openxmlformats.org/officeDocument/2006/extended-properties" xmlns:vt="http://schemas.openxmlformats.org/officeDocument/2006/docPropsVTypes">
  <TotalTime>8026</TotalTime>
  <Words>1211</Words>
  <Application>Microsoft Office PowerPoint</Application>
  <PresentationFormat>Widescreen</PresentationFormat>
  <Paragraphs>90</Paragraphs>
  <Slides>12</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Symbol</vt:lpstr>
      <vt:lpstr>Office Theme</vt:lpstr>
      <vt:lpstr>“For me, it means…” Defining Family Inclusive Practice</vt:lpstr>
      <vt:lpstr>Family Inclusive Practice in Policy</vt:lpstr>
      <vt:lpstr>Families Welcome-ISH</vt:lpstr>
      <vt:lpstr>What is Family Inclusive practice?</vt:lpstr>
      <vt:lpstr>The Quality Principles</vt:lpstr>
      <vt:lpstr>What do the standards mean  for families or nominated person(s)?</vt:lpstr>
      <vt:lpstr>Family Inclusion Triangles</vt:lpstr>
      <vt:lpstr>Family as an asset</vt:lpstr>
      <vt:lpstr>Spectrum of  Family Engagement</vt:lpstr>
      <vt:lpstr>Involving Families</vt:lpstr>
      <vt:lpstr>Family Lens</vt:lpstr>
      <vt:lpstr>“For me it means…” Defining Family Inclusive Practice</vt:lpstr>
    </vt:vector>
  </TitlesOfParts>
  <Company>SCVO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Clements</dc:creator>
  <cp:lastModifiedBy>Scott Clements</cp:lastModifiedBy>
  <cp:revision>270</cp:revision>
  <cp:lastPrinted>2023-03-23T10:51:48Z</cp:lastPrinted>
  <dcterms:created xsi:type="dcterms:W3CDTF">2021-07-13T20:34:27Z</dcterms:created>
  <dcterms:modified xsi:type="dcterms:W3CDTF">2023-03-27T08:38:08Z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0x0101005D16209379740B47AD6C22351D4C8A64</vt:lpwstr>
  </property>
  <property fmtid="{D5CDD505-2E9C-101B-9397-08002B2CF9AE}" pid="3" name="MediaServiceImageTags">
    <vt:lpwstr/>
  </property>
</Properties>
</file>